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429" cy="344035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75632" y="0"/>
            <a:ext cx="4342429" cy="344035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>
              <a:defRPr sz="1200"/>
            </a:lvl1pPr>
          </a:lstStyle>
          <a:p>
            <a:fld id="{A75B4999-83F2-40F2-B4E7-330553E9336D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543060"/>
            <a:ext cx="4342429" cy="344035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75632" y="6543060"/>
            <a:ext cx="4342429" cy="344035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r">
              <a:defRPr sz="1200"/>
            </a:lvl1pPr>
          </a:lstStyle>
          <a:p>
            <a:fld id="{60EA2422-ABAC-47F2-8F6C-9B9B3AC303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5738E7-991F-41B8-8E76-47ED0FB12A7F}" type="datetimeFigureOut">
              <a:rPr kumimoji="1" lang="ja-JP" altLang="en-US" smtClean="0"/>
              <a:pPr/>
              <a:t>2012/5/1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181426-2E1E-42AD-85ED-D1C3359A7E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6048672" cy="1440160"/>
          </a:xfrm>
        </p:spPr>
        <p:txBody>
          <a:bodyPr>
            <a:noAutofit/>
          </a:bodyPr>
          <a:lstStyle/>
          <a:p>
            <a:r>
              <a:rPr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場所：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人文学部学生ラウンジ</a:t>
            </a:r>
            <a:endParaRPr kumimoji="1" lang="en-US" altLang="ja-JP" sz="2800" b="1" dirty="0" smtClean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時間：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4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月</a:t>
            </a:r>
            <a:r>
              <a:rPr lang="en-US" altLang="ja-JP" sz="2800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19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日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木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）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18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時より</a:t>
            </a:r>
            <a:endParaRPr kumimoji="1" lang="en-US" altLang="ja-JP" sz="2800" b="1" dirty="0" smtClean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" name="上カーブ リボン 4"/>
          <p:cNvSpPr/>
          <p:nvPr/>
        </p:nvSpPr>
        <p:spPr>
          <a:xfrm>
            <a:off x="611560" y="620688"/>
            <a:ext cx="8064896" cy="2520280"/>
          </a:xfrm>
          <a:prstGeom prst="ellipseRibbon2">
            <a:avLst>
              <a:gd name="adj1" fmla="val 25000"/>
              <a:gd name="adj2" fmla="val 74657"/>
              <a:gd name="adj3" fmla="val 1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ea typeface="ＤＨＰ平成明朝体W7" pitchFamily="2" charset="-128"/>
              </a:rPr>
              <a:t>第</a:t>
            </a:r>
            <a:r>
              <a:rPr lang="en-US" altLang="ja-JP" sz="4400" b="1" dirty="0" smtClean="0">
                <a:solidFill>
                  <a:schemeClr val="tx1"/>
                </a:solidFill>
                <a:ea typeface="ＤＨＰ平成明朝体W7" pitchFamily="2" charset="-128"/>
              </a:rPr>
              <a:t>3</a:t>
            </a:r>
            <a:r>
              <a:rPr lang="ja-JP" altLang="en-US" sz="4400" b="1" dirty="0" smtClean="0">
                <a:solidFill>
                  <a:schemeClr val="tx1"/>
                </a:solidFill>
                <a:ea typeface="ＤＨＰ平成明朝体W7" pitchFamily="2" charset="-128"/>
              </a:rPr>
              <a:t>回　</a:t>
            </a:r>
            <a:endParaRPr lang="en-US" altLang="ja-JP" sz="4400" b="1" dirty="0" smtClean="0">
              <a:solidFill>
                <a:schemeClr val="tx1"/>
              </a:solidFill>
              <a:ea typeface="ＤＨＰ平成明朝体W7" pitchFamily="2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ea typeface="ＤＨＰ平成明朝体W7" pitchFamily="2" charset="-128"/>
              </a:rPr>
              <a:t>プチ</a:t>
            </a:r>
            <a:r>
              <a:rPr lang="ja-JP" altLang="en-US" sz="4400" b="1" dirty="0">
                <a:solidFill>
                  <a:schemeClr val="tx1"/>
                </a:solidFill>
                <a:ea typeface="ＤＨＰ平成明朝体W7" pitchFamily="2" charset="-128"/>
              </a:rPr>
              <a:t>・ランゲージカフェ</a:t>
            </a:r>
            <a:r>
              <a:rPr lang="en-US" altLang="ja-JP" sz="4400" b="1" dirty="0">
                <a:solidFill>
                  <a:schemeClr val="tx1"/>
                </a:solidFill>
                <a:ea typeface="ＤＨＰ平成明朝体W7" pitchFamily="2" charset="-128"/>
              </a:rPr>
              <a:t/>
            </a:r>
            <a:br>
              <a:rPr lang="en-US" altLang="ja-JP" sz="4400" b="1" dirty="0">
                <a:solidFill>
                  <a:schemeClr val="tx1"/>
                </a:solidFill>
                <a:ea typeface="ＤＨＰ平成明朝体W7" pitchFamily="2" charset="-128"/>
              </a:rPr>
            </a:br>
            <a:r>
              <a:rPr lang="ja-JP" altLang="en-US" sz="4400" b="1" dirty="0" smtClean="0">
                <a:solidFill>
                  <a:schemeClr val="tx1"/>
                </a:solidFill>
                <a:ea typeface="ＤＨＰ平成明朝体W7" pitchFamily="2" charset="-128"/>
              </a:rPr>
              <a:t>～ドイツ語～</a:t>
            </a:r>
            <a:endParaRPr lang="ja-JP" altLang="en-US" sz="4400" b="1" dirty="0">
              <a:solidFill>
                <a:schemeClr val="tx1"/>
              </a:solidFill>
              <a:ea typeface="ＤＨＰ平成明朝体W7" pitchFamily="2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808" y="616530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連絡先：おいでや</a:t>
            </a:r>
            <a:r>
              <a:rPr lang="ja-JP" altLang="en-US" b="1" dirty="0" err="1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す</a:t>
            </a:r>
            <a:r>
              <a:rPr lang="ja-JP" altLang="en-US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牛若</a:t>
            </a:r>
            <a:r>
              <a:rPr lang="en-US" altLang="ja-JP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110017@m.mie-u.ac.jp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437112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800" b="1" dirty="0" smtClean="0"/>
              <a:t>外国語</a:t>
            </a:r>
            <a:r>
              <a:rPr lang="ja-JP" altLang="en-US" sz="2800" b="1" dirty="0"/>
              <a:t>に興味が</a:t>
            </a:r>
            <a:r>
              <a:rPr lang="ja-JP" altLang="en-US" sz="2800" b="1" dirty="0" smtClean="0"/>
              <a:t>ある人</a:t>
            </a:r>
            <a:endParaRPr lang="en-US" altLang="ja-JP" sz="2800" b="1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2800" b="1" dirty="0" smtClean="0"/>
              <a:t>国際交流に興味がある人</a:t>
            </a:r>
            <a:endParaRPr kumimoji="1" lang="en-US" altLang="ja-JP" sz="2800" b="1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2800" b="1" dirty="0" smtClean="0"/>
              <a:t>放課後、暇な人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4293096"/>
            <a:ext cx="33843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000" b="1" dirty="0" smtClean="0"/>
          </a:p>
          <a:p>
            <a:r>
              <a:rPr kumimoji="1" lang="ja-JP" altLang="en-US" sz="2400" b="1" dirty="0" smtClean="0">
                <a:ea typeface="ＤＨＰ平成明朝体W7" pitchFamily="2" charset="-128"/>
              </a:rPr>
              <a:t>タンデム学習とは？</a:t>
            </a:r>
            <a:endParaRPr kumimoji="1" lang="en-US" altLang="ja-JP" sz="2400" b="1" dirty="0" smtClean="0">
              <a:ea typeface="ＤＨＰ平成明朝体W7" pitchFamily="2" charset="-128"/>
            </a:endParaRPr>
          </a:p>
          <a:p>
            <a:r>
              <a:rPr lang="ja-JP" altLang="en-US" dirty="0" smtClean="0"/>
              <a:t>２人で協力しながら、お互いの言語を教えあう学習法です。</a:t>
            </a:r>
            <a:endParaRPr lang="en-US" altLang="ja-JP" dirty="0" smtClean="0"/>
          </a:p>
          <a:p>
            <a:r>
              <a:rPr lang="ja-JP" altLang="en-US" dirty="0" smtClean="0"/>
              <a:t>あなたの勉強したい外国語の母語話者をさがしてみませんか？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364088" y="4221088"/>
            <a:ext cx="3384376" cy="19442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吹き出し 9"/>
          <p:cNvSpPr/>
          <p:nvPr/>
        </p:nvSpPr>
        <p:spPr>
          <a:xfrm>
            <a:off x="5436096" y="2708920"/>
            <a:ext cx="2736304" cy="1008112"/>
          </a:xfrm>
          <a:prstGeom prst="wedgeRectCallout">
            <a:avLst>
              <a:gd name="adj1" fmla="val -71561"/>
              <a:gd name="adj2" fmla="val -6310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ea typeface="ＤＨＰ平成明朝体W7" pitchFamily="2" charset="-128"/>
              </a:rPr>
              <a:t>タンデム学習体験もあるよ！</a:t>
            </a:r>
            <a:endParaRPr kumimoji="1" lang="ja-JP" altLang="en-US" sz="2400" b="1" dirty="0">
              <a:solidFill>
                <a:schemeClr val="tx1"/>
              </a:solidFill>
              <a:ea typeface="ＤＨＰ平成明朝体W7" pitchFamily="2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1155402"/>
          </a:xfrm>
        </p:spPr>
        <p:txBody>
          <a:bodyPr>
            <a:noAutofit/>
          </a:bodyPr>
          <a:lstStyle/>
          <a:p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ja-JP" altLang="en-US" sz="4000" dirty="0" smtClean="0">
                <a:latin typeface="+mj-ea"/>
              </a:rPr>
              <a:t>　</a:t>
            </a: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ja-JP" altLang="en-US" sz="4000" dirty="0" smtClean="0">
                <a:latin typeface="+mj-ea"/>
              </a:rPr>
              <a:t>　</a:t>
            </a: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4000" dirty="0" smtClean="0">
                <a:latin typeface="+mj-ea"/>
              </a:rPr>
              <a:t/>
            </a:r>
            <a:br>
              <a:rPr lang="en-US" altLang="ja-JP" sz="4000" dirty="0" smtClean="0">
                <a:latin typeface="+mj-ea"/>
              </a:rPr>
            </a:br>
            <a:r>
              <a:rPr lang="en-US" altLang="ja-JP" sz="3600" dirty="0" smtClean="0">
                <a:latin typeface="+mj-ea"/>
              </a:rPr>
              <a:t/>
            </a:r>
            <a:br>
              <a:rPr lang="en-US" altLang="ja-JP" sz="3600" dirty="0" smtClean="0">
                <a:latin typeface="+mj-ea"/>
              </a:rPr>
            </a:br>
            <a:r>
              <a:rPr lang="en-US" altLang="ja-JP" sz="3600" dirty="0" smtClean="0">
                <a:latin typeface="+mj-ea"/>
              </a:rPr>
              <a:t/>
            </a:r>
            <a:br>
              <a:rPr lang="en-US" altLang="ja-JP" sz="3600" dirty="0" smtClean="0">
                <a:latin typeface="+mj-ea"/>
              </a:rPr>
            </a:br>
            <a:r>
              <a:rPr lang="en-US" altLang="ja-JP" sz="3600" dirty="0" smtClean="0">
                <a:latin typeface="+mj-ea"/>
              </a:rPr>
              <a:t/>
            </a:r>
            <a:br>
              <a:rPr lang="en-US" altLang="ja-JP" sz="3600" dirty="0" smtClean="0">
                <a:latin typeface="+mj-ea"/>
              </a:rPr>
            </a:br>
            <a:r>
              <a:rPr lang="en-US" altLang="ja-JP" sz="3600" dirty="0" smtClean="0">
                <a:latin typeface="+mj-ea"/>
              </a:rPr>
              <a:t/>
            </a:r>
            <a:br>
              <a:rPr lang="en-US" altLang="ja-JP" sz="3600" dirty="0" smtClean="0">
                <a:latin typeface="+mj-ea"/>
              </a:rPr>
            </a:br>
            <a:r>
              <a:rPr lang="en-US" altLang="ja-JP" sz="3600" dirty="0" smtClean="0">
                <a:latin typeface="+mj-ea"/>
              </a:rPr>
              <a:t/>
            </a:r>
            <a:br>
              <a:rPr lang="en-US" altLang="ja-JP" sz="3600" dirty="0" smtClean="0">
                <a:latin typeface="+mj-ea"/>
              </a:rPr>
            </a:br>
            <a:r>
              <a:rPr lang="ja-JP" altLang="en-US" sz="3600" dirty="0" smtClean="0">
                <a:latin typeface="+mj-ea"/>
                <a:ea typeface="ＤＦ特太ゴシック体" pitchFamily="1" charset="-128"/>
              </a:rPr>
              <a:t>第３回プチ・ランゲージカフェ</a:t>
            </a:r>
            <a:r>
              <a:rPr lang="en-US" altLang="ja-JP" sz="3600" dirty="0" smtClean="0">
                <a:latin typeface="+mj-ea"/>
                <a:ea typeface="ＤＦ特太ゴシック体" pitchFamily="1" charset="-128"/>
              </a:rPr>
              <a:t/>
            </a:r>
            <a:br>
              <a:rPr lang="en-US" altLang="ja-JP" sz="3600" dirty="0" smtClean="0">
                <a:latin typeface="+mj-ea"/>
                <a:ea typeface="ＤＦ特太ゴシック体" pitchFamily="1" charset="-128"/>
              </a:rPr>
            </a:br>
            <a:r>
              <a:rPr lang="ja-JP" altLang="en-US" sz="3600" dirty="0" smtClean="0">
                <a:latin typeface="+mj-ea"/>
                <a:ea typeface="ＤＦ特太ゴシック体" pitchFamily="1" charset="-128"/>
              </a:rPr>
              <a:t>～ドイツ語講座～</a:t>
            </a:r>
            <a:r>
              <a:rPr lang="ja-JP" altLang="en-US" sz="3600" dirty="0" err="1" smtClean="0">
                <a:latin typeface="+mj-ea"/>
                <a:ea typeface="ＤＦ特太ゴシック体" pitchFamily="1" charset="-128"/>
              </a:rPr>
              <a:t>が開</a:t>
            </a:r>
            <a:r>
              <a:rPr lang="ja-JP" altLang="en-US" sz="3600" dirty="0" smtClean="0">
                <a:latin typeface="+mj-ea"/>
                <a:ea typeface="ＤＦ特太ゴシック体" pitchFamily="1" charset="-128"/>
              </a:rPr>
              <a:t>催されました</a:t>
            </a:r>
            <a:endParaRPr kumimoji="1" lang="ja-JP" altLang="en-US" sz="3600" dirty="0">
              <a:ea typeface="ＤＦ特太ゴシック体" pitchFamily="1" charset="-128"/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Autofit/>
          </a:bodyPr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今日の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トーク担当は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、ドイツ人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留学生の </a:t>
            </a:r>
            <a:r>
              <a:rPr lang="ja-JP" altLang="en-US" dirty="0" smtClean="0">
                <a:solidFill>
                  <a:schemeClr val="tx1"/>
                </a:solidFill>
              </a:rPr>
              <a:t>クリストフ、ヴァレンティーナ、マイ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さんです</a:t>
            </a:r>
            <a:r>
              <a:rPr lang="ja-JP" altLang="en-US" sz="2000" dirty="0" smtClean="0">
                <a:solidFill>
                  <a:schemeClr val="tx1"/>
                </a:solidFill>
              </a:rPr>
              <a:t>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1296144"/>
          </a:xfrm>
        </p:spPr>
        <p:txBody>
          <a:bodyPr>
            <a:noAutofit/>
          </a:bodyPr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熱心に話を聞く参加者たち。タンデムの本場・ドイツで盛んなタンデム学習の極意も紹介されました。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ETSUKO YOSHIDA\Desktop\Etsuko Yoshida\国際交流委員会\教育ＧＰ\H23年度\ランゲージカフェ\ドイツ語講座\IMG_05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48" y="2933700"/>
            <a:ext cx="3828752" cy="2871564"/>
          </a:xfrm>
          <a:prstGeom prst="rect">
            <a:avLst/>
          </a:prstGeom>
          <a:noFill/>
        </p:spPr>
      </p:pic>
      <p:pic>
        <p:nvPicPr>
          <p:cNvPr id="2052" name="Picture 4" descr="C:\Users\ETSUKO YOSHIDA\Desktop\Etsuko Yoshida\国際交流委員会\教育ＧＰ\H23年度\ランゲージカフェ\ドイツ語講座\IMG_05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224469" cy="3168352"/>
          </a:xfrm>
          <a:prstGeom prst="rect">
            <a:avLst/>
          </a:prstGeom>
          <a:noFill/>
        </p:spPr>
      </p:pic>
      <p:pic>
        <p:nvPicPr>
          <p:cNvPr id="12" name="Picture 2" descr="C:\Users\ETSUKO YOSHIDA\Desktop\Etsuko Yoshida\国際交流委員会\教育ＧＰ\H23年度\ランゲージカフェ\ドイツ語講座\IMG_0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97152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ea typeface="ＤＦ特太ゴシック体" pitchFamily="1" charset="-128"/>
              </a:rPr>
              <a:t>今回は、留学生のチューターサポート調査やアンケートもおこないました。</a:t>
            </a:r>
            <a:r>
              <a:rPr kumimoji="1" lang="ja-JP" altLang="en-US" sz="2800" dirty="0" smtClean="0">
                <a:ea typeface="ＤＦ特太ゴシック体" pitchFamily="1" charset="-128"/>
              </a:rPr>
              <a:t>次回も乞うご期待！</a:t>
            </a:r>
            <a:endParaRPr kumimoji="1" lang="ja-JP" altLang="en-US" sz="2800" dirty="0">
              <a:ea typeface="ＤＦ特太ゴシック体" pitchFamily="1" charset="-128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3744416" cy="1080120"/>
          </a:xfrm>
        </p:spPr>
        <p:txBody>
          <a:bodyPr>
            <a:noAutofit/>
          </a:bodyPr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トークのあとは、</a:t>
            </a:r>
            <a:r>
              <a:rPr lang="ja-JP" altLang="en-US" dirty="0" smtClean="0">
                <a:solidFill>
                  <a:schemeClr val="tx1"/>
                </a:solidFill>
              </a:rPr>
              <a:t>自然とタンデム・カフェへ。会話を楽しみました。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皆さんの参加をお待ちしています！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ETSUKO YOSHIDA\Desktop\Etsuko Yoshida\国際交流委員会\教育ＧＰ\H23年度\ランゲージカフェ\ドイツ語講座\IMG_05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07" y="2564904"/>
            <a:ext cx="3936437" cy="2952328"/>
          </a:xfrm>
          <a:prstGeom prst="rect">
            <a:avLst/>
          </a:prstGeom>
          <a:noFill/>
        </p:spPr>
      </p:pic>
      <p:pic>
        <p:nvPicPr>
          <p:cNvPr id="14" name="Picture 2" descr="C:\Users\ETSUKO YOSHIDA\Desktop\Etsuko Yoshida\国際交流委員会\教育ＧＰ\H23年度\ランゲージカフェ\ドイツ語講座\IMG_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040717" cy="3030538"/>
          </a:xfrm>
          <a:prstGeom prst="rect">
            <a:avLst/>
          </a:prstGeom>
          <a:noFill/>
        </p:spPr>
      </p:pic>
      <p:pic>
        <p:nvPicPr>
          <p:cNvPr id="16" name="Picture 2" descr="C:\Users\ETSUKO YOSHIDA\Desktop\Etsuko Yoshida\国際交流委員会\教育ＧＰ\H23年度\ランゲージカフェ\ドイツ語講座\IMG_05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2880320" cy="2160240"/>
          </a:xfrm>
          <a:prstGeom prst="rect">
            <a:avLst/>
          </a:prstGeom>
          <a:noFill/>
        </p:spPr>
      </p:pic>
      <p:sp>
        <p:nvSpPr>
          <p:cNvPr id="19" name="円/楕円 18"/>
          <p:cNvSpPr/>
          <p:nvPr/>
        </p:nvSpPr>
        <p:spPr>
          <a:xfrm>
            <a:off x="6012160" y="5517232"/>
            <a:ext cx="2952328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ea typeface="ＤＦ特太ゴシック体" pitchFamily="1" charset="-128"/>
              </a:rPr>
              <a:t>おいでや</a:t>
            </a:r>
            <a:r>
              <a:rPr kumimoji="1" lang="ja-JP" altLang="en-US" sz="2400" dirty="0" err="1" smtClean="0">
                <a:ea typeface="ＤＦ特太ゴシック体" pitchFamily="1" charset="-128"/>
              </a:rPr>
              <a:t>す</a:t>
            </a:r>
            <a:r>
              <a:rPr kumimoji="1" lang="ja-JP" altLang="en-US" sz="2400" dirty="0" smtClean="0">
                <a:ea typeface="ＤＦ特太ゴシック体" pitchFamily="1" charset="-128"/>
              </a:rPr>
              <a:t>！</a:t>
            </a:r>
            <a:endParaRPr kumimoji="1" lang="ja-JP" altLang="en-US" sz="2400" dirty="0">
              <a:ea typeface="ＤＦ特太ゴシック体" pitchFamily="1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164</Words>
  <Application>Microsoft Office PowerPoint</Application>
  <PresentationFormat>画面に合わせる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スパイス</vt:lpstr>
      <vt:lpstr>スライド 1</vt:lpstr>
      <vt:lpstr>   　   　             第３回プチ・ランゲージカフェ ～ドイツ語講座～が開催されました</vt:lpstr>
      <vt:lpstr>今回は、留学生のチューターサポート調査やアンケートもおこないました。次回も乞うご期待！</vt:lpstr>
    </vt:vector>
  </TitlesOfParts>
  <Company>FJ-USER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satoai</dc:creator>
  <cp:lastModifiedBy>ETSUKO YOSHIDA</cp:lastModifiedBy>
  <cp:revision>21</cp:revision>
  <dcterms:created xsi:type="dcterms:W3CDTF">2012-02-25T05:38:54Z</dcterms:created>
  <dcterms:modified xsi:type="dcterms:W3CDTF">2012-05-01T00:49:41Z</dcterms:modified>
</cp:coreProperties>
</file>