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9698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07481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91170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09764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88185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0767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0628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6169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0695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1174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0606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70C4-E25F-42CC-93B8-149F8B81614F}" type="datetimeFigureOut">
              <a:rPr kumimoji="1" lang="ja-JP" altLang="en-US" smtClean="0"/>
              <a:pPr/>
              <a:t>2012/9/3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212C-7378-42C7-8EE6-1259F36B21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78581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第</a:t>
            </a:r>
            <a:r>
              <a:rPr kumimoji="1" lang="en-US" altLang="ja-JP" sz="5400" dirty="0" smtClean="0"/>
              <a:t>5</a:t>
            </a:r>
            <a:r>
              <a:rPr kumimoji="1" lang="ja-JP" altLang="en-US" sz="5400" dirty="0" smtClean="0"/>
              <a:t>回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kumimoji="1" lang="ja-JP" altLang="en-US" sz="5400" dirty="0" smtClean="0"/>
              <a:t>プチ・ランゲージカフェ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ja-JP" altLang="en-US" sz="5400" dirty="0" smtClean="0"/>
              <a:t>～フランス語～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264696" cy="1656184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場所：人文学部</a:t>
            </a:r>
            <a:r>
              <a:rPr lang="en-US" altLang="ja-JP" dirty="0" smtClean="0">
                <a:solidFill>
                  <a:schemeClr val="tx1"/>
                </a:solidFill>
              </a:rPr>
              <a:t>1F</a:t>
            </a:r>
            <a:r>
              <a:rPr lang="ja-JP" altLang="en-US" dirty="0" smtClean="0">
                <a:solidFill>
                  <a:schemeClr val="tx1"/>
                </a:solidFill>
              </a:rPr>
              <a:t>学生ラウンジ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時間：</a:t>
            </a:r>
            <a:r>
              <a:rPr lang="en-US" altLang="ja-JP" dirty="0" smtClean="0">
                <a:solidFill>
                  <a:schemeClr val="tx1"/>
                </a:solidFill>
              </a:rPr>
              <a:t>7</a:t>
            </a:r>
            <a:r>
              <a:rPr lang="ja-JP" altLang="en-US" dirty="0" smtClean="0">
                <a:solidFill>
                  <a:schemeClr val="tx1"/>
                </a:solidFill>
              </a:rPr>
              <a:t>月</a:t>
            </a:r>
            <a:r>
              <a:rPr lang="en-US" altLang="ja-JP" dirty="0" smtClean="0">
                <a:solidFill>
                  <a:schemeClr val="tx1"/>
                </a:solidFill>
              </a:rPr>
              <a:t>17</a:t>
            </a:r>
            <a:r>
              <a:rPr lang="ja-JP" altLang="en-US" dirty="0" smtClean="0">
                <a:solidFill>
                  <a:schemeClr val="tx1"/>
                </a:solidFill>
              </a:rPr>
              <a:t>日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ja-JP" altLang="en-US" dirty="0" smtClean="0">
                <a:solidFill>
                  <a:schemeClr val="tx1"/>
                </a:solidFill>
              </a:rPr>
              <a:t>火</a:t>
            </a:r>
            <a:r>
              <a:rPr lang="en-US" altLang="ja-JP" dirty="0" smtClean="0">
                <a:solidFill>
                  <a:schemeClr val="tx1"/>
                </a:solidFill>
              </a:rPr>
              <a:t>)18</a:t>
            </a:r>
            <a:r>
              <a:rPr lang="ja-JP" altLang="en-US" dirty="0" smtClean="0">
                <a:solidFill>
                  <a:schemeClr val="tx1"/>
                </a:solidFill>
              </a:rPr>
              <a:t>時より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スピーカー：ガエタン・ガルシアさん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179512" y="4437112"/>
            <a:ext cx="4104456" cy="2232248"/>
          </a:xfrm>
          <a:prstGeom prst="wedgeRoundRectCallout">
            <a:avLst>
              <a:gd name="adj1" fmla="val 38647"/>
              <a:gd name="adj2" fmla="val -582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タンデム学習体験</a:t>
            </a:r>
            <a:r>
              <a:rPr kumimoji="1" lang="ja-JP" altLang="en-US" dirty="0" smtClean="0"/>
              <a:t>もあるよ！</a:t>
            </a:r>
            <a:endParaRPr kumimoji="1" lang="en-US" altLang="ja-JP" dirty="0" smtClean="0"/>
          </a:p>
          <a:p>
            <a:pPr algn="ctr"/>
            <a:r>
              <a:rPr lang="ja-JP" altLang="en-US" b="1" dirty="0"/>
              <a:t>国際</a:t>
            </a:r>
            <a:r>
              <a:rPr lang="ja-JP" altLang="en-US" b="1" dirty="0" smtClean="0"/>
              <a:t>交流や外国語に興味がある人、</a:t>
            </a:r>
            <a:endParaRPr lang="en-US" altLang="ja-JP" b="1" dirty="0" smtClean="0"/>
          </a:p>
          <a:p>
            <a:pPr algn="ctr"/>
            <a:r>
              <a:rPr lang="ja-JP" altLang="en-US" b="1" dirty="0" smtClean="0"/>
              <a:t>気楽にお越しください♪</a:t>
            </a:r>
            <a:endParaRPr lang="en-US" altLang="ja-JP" b="1" dirty="0" smtClean="0"/>
          </a:p>
          <a:p>
            <a:pPr algn="ctr"/>
            <a:r>
              <a:rPr kumimoji="1" lang="ja-JP" altLang="en-US" b="1" dirty="0" smtClean="0"/>
              <a:t>ドリンク、お菓子もあります☆</a:t>
            </a:r>
            <a:endParaRPr kumimoji="1" lang="en-US" altLang="ja-JP" b="1" dirty="0" smtClean="0"/>
          </a:p>
          <a:p>
            <a:r>
              <a:rPr lang="en-US" altLang="ja-JP" sz="1400" dirty="0" smtClean="0"/>
              <a:t>※</a:t>
            </a:r>
            <a:r>
              <a:rPr lang="ja-JP" altLang="en-US" sz="1400" dirty="0" smtClean="0"/>
              <a:t>タンデム学習とは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2</a:t>
            </a:r>
            <a:r>
              <a:rPr lang="ja-JP" altLang="en-US" sz="1400" dirty="0" smtClean="0"/>
              <a:t>人で協力しながら、お互いの言語を教えあう</a:t>
            </a:r>
            <a:endParaRPr lang="en-US" altLang="ja-JP" sz="1400" dirty="0" smtClean="0"/>
          </a:p>
          <a:p>
            <a:r>
              <a:rPr lang="ja-JP" altLang="en-US" sz="1400" dirty="0" smtClean="0"/>
              <a:t>学習法です。</a:t>
            </a:r>
            <a:endParaRPr lang="en-US" altLang="ja-JP" sz="1400" dirty="0" smtClean="0"/>
          </a:p>
          <a:p>
            <a:r>
              <a:rPr kumimoji="1" lang="ja-JP" altLang="en-US" sz="1400" dirty="0"/>
              <a:t>あなた</a:t>
            </a:r>
            <a:r>
              <a:rPr kumimoji="1" lang="ja-JP" altLang="en-US" sz="1400" dirty="0" smtClean="0"/>
              <a:t>の勉強したい外国語の</a:t>
            </a:r>
            <a:r>
              <a:rPr lang="ja-JP" altLang="en-US" sz="1400" dirty="0" smtClean="0"/>
              <a:t>母語話者を</a:t>
            </a:r>
            <a:endParaRPr lang="en-US" altLang="ja-JP" sz="1400" dirty="0" smtClean="0"/>
          </a:p>
          <a:p>
            <a:r>
              <a:rPr lang="ja-JP" altLang="en-US" sz="1400" dirty="0" smtClean="0"/>
              <a:t>探しませんか？</a:t>
            </a:r>
            <a:endParaRPr kumimoji="1" lang="ja-JP" altLang="en-US" sz="1400" dirty="0"/>
          </a:p>
        </p:txBody>
      </p:sp>
      <p:pic>
        <p:nvPicPr>
          <p:cNvPr id="1026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50" y="1700808"/>
            <a:ext cx="192717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0032\AppData\Local\Microsoft\Windows\Temporary Internet Files\Content.IE5\3NOE4K9T\MC9003559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080">
            <a:off x="404160" y="1830527"/>
            <a:ext cx="1356230" cy="2014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427984" y="6381328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連絡先：おいでや</a:t>
            </a:r>
            <a:r>
              <a:rPr kumimoji="1" lang="ja-JP" altLang="en-US" sz="1400" dirty="0" err="1" smtClean="0"/>
              <a:t>す</a:t>
            </a:r>
            <a:r>
              <a:rPr kumimoji="1" lang="ja-JP" altLang="en-US" sz="1400" dirty="0" smtClean="0"/>
              <a:t>　小田</a:t>
            </a:r>
            <a:r>
              <a:rPr kumimoji="1" lang="en-US" altLang="ja-JP" sz="1400" dirty="0" smtClean="0"/>
              <a:t>110032@m.mie-u.ac.jp</a:t>
            </a:r>
            <a:endParaRPr kumimoji="1" lang="ja-JP" altLang="en-US" sz="1400" dirty="0"/>
          </a:p>
        </p:txBody>
      </p:sp>
      <p:sp>
        <p:nvSpPr>
          <p:cNvPr id="10" name="雲 9"/>
          <p:cNvSpPr/>
          <p:nvPr/>
        </p:nvSpPr>
        <p:spPr>
          <a:xfrm>
            <a:off x="4572000" y="4365104"/>
            <a:ext cx="4320480" cy="201622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ランゲージカフェの後に、</a:t>
            </a:r>
            <a:endParaRPr lang="en-US" altLang="ja-JP" dirty="0" smtClean="0"/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フランス料理のクレープ</a:t>
            </a:r>
            <a:r>
              <a:rPr lang="ja-JP" altLang="en-US" dirty="0" smtClean="0"/>
              <a:t>をみんなで食べます♪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参加費は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200</a:t>
            </a:r>
            <a:r>
              <a:rPr kumimoji="1" lang="ja-JP" altLang="en-US" dirty="0" smtClean="0"/>
              <a:t>円です。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655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第</a:t>
            </a:r>
            <a:r>
              <a:rPr lang="en-US" altLang="ja-JP" dirty="0" smtClean="0"/>
              <a:t>5</a:t>
            </a:r>
            <a:r>
              <a:rPr lang="ja-JP" altLang="en-US" dirty="0" smtClean="0"/>
              <a:t>回プチ・ランゲージカフェ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～フランス語～</a:t>
            </a:r>
            <a:r>
              <a:rPr lang="ja-JP" altLang="en-US" dirty="0" err="1" smtClean="0"/>
              <a:t>が開</a:t>
            </a:r>
            <a:r>
              <a:rPr lang="ja-JP" altLang="en-US" dirty="0" smtClean="0"/>
              <a:t>催されました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186808" cy="1029792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人文学部の留学生</a:t>
            </a:r>
            <a:r>
              <a:rPr lang="ja-JP" altLang="en-US" dirty="0" smtClean="0"/>
              <a:t>ガエタン・ガルシアさんと他</a:t>
            </a:r>
            <a:r>
              <a:rPr kumimoji="1" lang="ja-JP" altLang="en-US" dirty="0" smtClean="0"/>
              <a:t>学部からのフランス人留学生の応援を得て、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名でトークを分担してくれました。</a:t>
            </a:r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フランス語の会話練習の様子。フロアの学生が飛び入り参加。</a:t>
            </a:r>
            <a:endParaRPr kumimoji="1" lang="ja-JP" altLang="en-US" dirty="0"/>
          </a:p>
        </p:txBody>
      </p:sp>
      <p:pic>
        <p:nvPicPr>
          <p:cNvPr id="1026" name="Picture 2" descr="C:\Users\ETSUKO YOSHIDA\Desktop\Etsuko Yoshida\国際交流委員会\教育ＧＰ\H23年度\ランゲージカフェ\フランス語講座\IMG_07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1027" name="Picture 3" descr="C:\Users\ETSUKO YOSHIDA\Desktop\Etsuko Yoshida\国際交流委員会\教育ＧＰ\H23年度\ランゲージカフェ\フランス語講座\IMG_077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  <p:pic>
        <p:nvPicPr>
          <p:cNvPr id="2" name="Picture 2" descr="C:\Users\ETSUKO YOSHIDA\Desktop\Etsuko Yoshida\国際交流委員会\教育ＧＰ\H23年度\ランゲージカフェ\フランス語講座\IMG_0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229200"/>
            <a:ext cx="4322551" cy="1381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交流会には、「おいでや</a:t>
            </a:r>
            <a:r>
              <a:rPr kumimoji="1" lang="ja-JP" altLang="en-US" dirty="0" err="1" smtClean="0"/>
              <a:t>す</a:t>
            </a:r>
            <a:r>
              <a:rPr kumimoji="1" lang="ja-JP" altLang="en-US" dirty="0" smtClean="0"/>
              <a:t>！」と留学生で準備した手作りクレープが登場。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885775"/>
          </a:xfrm>
        </p:spPr>
        <p:txBody>
          <a:bodyPr>
            <a:noAutofit/>
          </a:bodyPr>
          <a:lstStyle/>
          <a:p>
            <a:r>
              <a:rPr kumimoji="1" lang="ja-JP" altLang="en-US" sz="1800" dirty="0" smtClean="0"/>
              <a:t>フランス流クレープの作り方を披露。指南役の</a:t>
            </a:r>
            <a:r>
              <a:rPr lang="ja-JP" altLang="en-US" sz="1800" dirty="0" smtClean="0"/>
              <a:t>ガエタン・ガルシアさん</a:t>
            </a:r>
            <a:r>
              <a:rPr kumimoji="1" lang="ja-JP" altLang="en-US" sz="1800" dirty="0" smtClean="0"/>
              <a:t>。（バナナをカットする様子）</a:t>
            </a:r>
            <a:endParaRPr kumimoji="1" lang="ja-JP" altLang="en-US" sz="1800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一方、バナナは丸ごといれるのがフランス流という留学生も。こんな感じで。</a:t>
            </a:r>
            <a:endParaRPr kumimoji="1" lang="ja-JP" altLang="en-US" dirty="0"/>
          </a:p>
        </p:txBody>
      </p:sp>
      <p:pic>
        <p:nvPicPr>
          <p:cNvPr id="2050" name="Picture 2" descr="C:\Users\ETSUKO YOSHIDA\Desktop\Etsuko Yoshida\国際交流委員会\教育ＧＰ\H23年度\ランゲージカフェ\フランス語講座\IMG_07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94569" y="2853904"/>
            <a:ext cx="4040188" cy="3030141"/>
          </a:xfrm>
          <a:prstGeom prst="rect">
            <a:avLst/>
          </a:prstGeom>
          <a:noFill/>
        </p:spPr>
      </p:pic>
      <p:pic>
        <p:nvPicPr>
          <p:cNvPr id="2051" name="Picture 3" descr="C:\Users\ETSUKO YOSHIDA\Desktop\Etsuko Yoshida\国際交流委員会\教育ＧＰ\H23年度\ランゲージカフェ\フランス語講座\IMG_07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/>
              <a:t>1</a:t>
            </a:r>
            <a:r>
              <a:rPr kumimoji="1" lang="ja-JP" altLang="en-US" sz="3200" b="1" dirty="0" smtClean="0"/>
              <a:t>年生を中心に新しい顔ぶれが目立ったカフェでした。次回もぜひ参加して交流を深めましょう。</a:t>
            </a:r>
            <a:endParaRPr kumimoji="1" lang="ja-JP" altLang="en-US" sz="3200" b="1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クレープ作り開始！まずはおなかを満たしてから</a:t>
            </a:r>
            <a:r>
              <a:rPr lang="ja-JP" altLang="en-US" dirty="0" err="1" smtClean="0"/>
              <a:t>、、、、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クレープ片手に交流しました。</a:t>
            </a:r>
            <a:endParaRPr kumimoji="1" lang="ja-JP" altLang="en-US" dirty="0"/>
          </a:p>
        </p:txBody>
      </p:sp>
      <p:pic>
        <p:nvPicPr>
          <p:cNvPr id="3075" name="Picture 3" descr="C:\Users\ETSUKO YOSHIDA\Desktop\Etsuko Yoshida\国際交流委員会\教育ＧＰ\H23年度\ランゲージカフェ\フランス語講座\IMG_07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  <p:pic>
        <p:nvPicPr>
          <p:cNvPr id="3076" name="Picture 4" descr="C:\Users\ETSUKO YOSHIDA\Desktop\Etsuko Yoshida\国際交流委員会\教育ＧＰ\H23年度\ランゲージカフェ\フランス語講座\IMG_07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8" name="Picture 4" descr="C:\Users\ETSUKO YOSHIDA\Desktop\Etsuko Yoshida\国際交流委員会\教育ＧＰ\H23年度\ランゲージカフェ\フランス語講座\IMG_0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97152"/>
            <a:ext cx="1944216" cy="1575045"/>
          </a:xfrm>
          <a:prstGeom prst="rect">
            <a:avLst/>
          </a:prstGeom>
          <a:noFill/>
        </p:spPr>
      </p:pic>
      <p:sp>
        <p:nvSpPr>
          <p:cNvPr id="9" name="円/楕円 8"/>
          <p:cNvSpPr/>
          <p:nvPr/>
        </p:nvSpPr>
        <p:spPr>
          <a:xfrm>
            <a:off x="1763688" y="5301208"/>
            <a:ext cx="284380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みんなで</a:t>
            </a:r>
            <a:endParaRPr kumimoji="1" lang="en-US" altLang="ja-JP" b="1" dirty="0" smtClean="0"/>
          </a:p>
          <a:p>
            <a:pPr algn="ctr"/>
            <a:r>
              <a:rPr kumimoji="1" lang="ja-JP" altLang="en-US" b="1" dirty="0" smtClean="0"/>
              <a:t>いっせいに</a:t>
            </a:r>
            <a:r>
              <a:rPr lang="ja-JP" altLang="en-US" b="1" dirty="0" smtClean="0"/>
              <a:t>パク！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266</Words>
  <Application>Microsoft Office PowerPoint</Application>
  <PresentationFormat>画面に合わせる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第5回 プチ・ランゲージカフェ ～フランス語～</vt:lpstr>
      <vt:lpstr>第5回プチ・ランゲージカフェ ～フランス語～が開催されました</vt:lpstr>
      <vt:lpstr>交流会には、「おいでやす！」と留学生で準備した手作りクレープが登場。</vt:lpstr>
      <vt:lpstr>1年生を中心に新しい顔ぶれが目立ったカフェでした。次回もぜひ参加して交流を深めましょう。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第5回プチ・ランゲージカフェ ～フランス語～</dc:title>
  <dc:creator>fujitsu</dc:creator>
  <cp:lastModifiedBy>ETSUKO YOSHIDA</cp:lastModifiedBy>
  <cp:revision>13</cp:revision>
  <dcterms:created xsi:type="dcterms:W3CDTF">2012-06-26T05:56:17Z</dcterms:created>
  <dcterms:modified xsi:type="dcterms:W3CDTF">2012-09-03T01:14:22Z</dcterms:modified>
</cp:coreProperties>
</file>