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A876-B731-472A-AF86-DF16EBFE991E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47CD-3BB6-4233-BBE5-5ECB94A15C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2476872" cy="187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aori\AppData\Local\Microsoft\Windows\Temporary Internet Files\Content.IE5\5GH0QE3F\MP9003628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60432" cy="1445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96944" cy="2088232"/>
          </a:xfrm>
          <a:noFill/>
          <a:ln w="60325" cmpd="sng"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en-US" altLang="ja-JP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kumimoji="1" lang="en-US" altLang="ja-JP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altLang="ja-JP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altLang="ja-JP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ja-JP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第</a:t>
            </a:r>
            <a:r>
              <a:rPr lang="en-US" altLang="ja-JP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7</a:t>
            </a:r>
            <a:r>
              <a:rPr lang="ja-JP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回　プチ・</a:t>
            </a:r>
            <a:r>
              <a:rPr kumimoji="1" lang="ja-JP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ランゲージカフェ</a:t>
            </a:r>
            <a:r>
              <a:rPr kumimoji="1" lang="en-US" altLang="ja-JP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kumimoji="1" lang="en-US" altLang="ja-JP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ja-JP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ふたた</a:t>
            </a:r>
            <a:r>
              <a:rPr kumimoji="1" lang="ja-JP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び</a:t>
            </a:r>
            <a:r>
              <a:rPr kumimoji="1" lang="ja-JP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～</a:t>
            </a:r>
            <a:r>
              <a:rPr lang="ja-JP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スウェーデン語</a:t>
            </a:r>
            <a:r>
              <a:rPr lang="ja-JP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～</a:t>
            </a:r>
            <a:endParaRPr kumimoji="1" lang="ja-JP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7776864" cy="3960440"/>
          </a:xfrm>
        </p:spPr>
        <p:txBody>
          <a:bodyPr anchor="b">
            <a:normAutofit fontScale="85000" lnSpcReduction="20000"/>
          </a:bodyPr>
          <a:lstStyle/>
          <a:p>
            <a:r>
              <a:rPr kumimoji="1" lang="ja-JP" altLang="en-US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日時：</a:t>
            </a:r>
            <a:r>
              <a:rPr kumimoji="1"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10</a:t>
            </a:r>
            <a:r>
              <a:rPr kumimoji="1" lang="ja-JP" altLang="en-US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月</a:t>
            </a:r>
            <a:r>
              <a:rPr kumimoji="1"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30</a:t>
            </a:r>
            <a:r>
              <a:rPr kumimoji="1" lang="ja-JP" altLang="en-US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日（火）</a:t>
            </a:r>
            <a:r>
              <a:rPr kumimoji="1"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18</a:t>
            </a:r>
            <a:r>
              <a:rPr kumimoji="1" lang="ja-JP" altLang="en-US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：</a:t>
            </a:r>
            <a:r>
              <a:rPr kumimoji="1"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15</a:t>
            </a:r>
            <a:r>
              <a:rPr kumimoji="1" lang="ja-JP" altLang="en-US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～</a:t>
            </a:r>
            <a:r>
              <a:rPr kumimoji="1"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19</a:t>
            </a:r>
            <a:r>
              <a:rPr kumimoji="1" lang="ja-JP" altLang="en-US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：</a:t>
            </a:r>
            <a:r>
              <a:rPr kumimoji="1"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15</a:t>
            </a:r>
          </a:p>
          <a:p>
            <a:r>
              <a:rPr lang="ja-JP" altLang="en-US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場所：人文棟</a:t>
            </a:r>
            <a:r>
              <a:rPr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ja-JP" altLang="en-US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階学生ラウンジ</a:t>
            </a:r>
            <a:endParaRPr lang="en-US" altLang="ja-JP" sz="350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  <a:p>
            <a:r>
              <a:rPr kumimoji="1" lang="ja-JP" altLang="en-US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発表者：アーサーさん </a:t>
            </a:r>
            <a:r>
              <a:rPr kumimoji="1"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(</a:t>
            </a:r>
            <a:r>
              <a:rPr kumimoji="1" lang="en-US" altLang="ja-JP" sz="35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Haard</a:t>
            </a:r>
            <a:r>
              <a:rPr kumimoji="1"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kumimoji="1" lang="en-US" altLang="ja-JP" sz="35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Arther</a:t>
            </a:r>
            <a:r>
              <a:rPr kumimoji="1" lang="en-US" altLang="ja-JP" sz="35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)</a:t>
            </a:r>
            <a:endParaRPr lang="en-US" altLang="ja-JP" sz="350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参加費無料！ハロウィンでお菓子大量！</a:t>
            </a:r>
            <a:endParaRPr kumimoji="1" lang="en-US" altLang="ja-JP" sz="2400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留学生と交流のチャンス！</a:t>
            </a:r>
            <a:endParaRPr kumimoji="1" lang="en-US" altLang="ja-JP" sz="2400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気軽に遊びに来てください（＾</a:t>
            </a:r>
            <a:r>
              <a:rPr kumimoji="1" lang="en-US" altLang="ja-JP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kumimoji="1" lang="ja-JP" altLang="en-US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＾）</a:t>
            </a:r>
            <a:endParaRPr kumimoji="1" lang="en-US" altLang="ja-JP" sz="2400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おいでや</a:t>
            </a:r>
            <a:r>
              <a:rPr lang="ja-JP" alt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す</a:t>
            </a:r>
            <a:r>
              <a:rPr lang="ja-JP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！</a:t>
            </a:r>
            <a:endParaRPr lang="en-US" altLang="ja-JP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ja-JP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質問のある方はこちらまで↓</a:t>
            </a:r>
            <a:endParaRPr lang="en-US" altLang="ja-JP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kumimoji="1" lang="ja-JP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文化３年　寺野陽哉　</a:t>
            </a:r>
            <a:r>
              <a:rPr kumimoji="1" lang="en-US" altLang="ja-JP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110068</a:t>
            </a:r>
            <a:r>
              <a:rPr kumimoji="1" lang="ja-JP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＠</a:t>
            </a:r>
            <a:r>
              <a:rPr kumimoji="1" lang="en-US" altLang="ja-JP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m.mie-u.ac.jp</a:t>
            </a:r>
          </a:p>
        </p:txBody>
      </p:sp>
    </p:spTree>
    <p:extLst>
      <p:ext uri="{BB962C8B-B14F-4D97-AF65-F5344CB8AC3E}">
        <p14:creationId xmlns="" xmlns:p14="http://schemas.microsoft.com/office/powerpoint/2010/main" val="3826595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781"/>
    </mc:Choice>
    <mc:Fallback>
      <p:transition spd="slow" advTm="77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第</a:t>
            </a:r>
            <a:r>
              <a:rPr lang="en-US" altLang="ja-JP" dirty="0"/>
              <a:t>7</a:t>
            </a:r>
            <a:r>
              <a:rPr lang="ja-JP" altLang="en-US" dirty="0" smtClean="0"/>
              <a:t>回プチ・ランゲージカフェ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～</a:t>
            </a:r>
            <a:r>
              <a:rPr lang="ja-JP" altLang="en-US" dirty="0"/>
              <a:t>スウェーデン</a:t>
            </a:r>
            <a:r>
              <a:rPr lang="ja-JP" altLang="en-US" dirty="0" smtClean="0"/>
              <a:t>語～</a:t>
            </a:r>
            <a:r>
              <a:rPr lang="ja-JP" altLang="en-US" dirty="0" err="1" smtClean="0"/>
              <a:t>が開</a:t>
            </a:r>
            <a:r>
              <a:rPr lang="ja-JP" altLang="en-US" dirty="0" smtClean="0"/>
              <a:t>催されました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1368152"/>
          </a:xfrm>
        </p:spPr>
        <p:txBody>
          <a:bodyPr>
            <a:normAutofit fontScale="62500" lnSpcReduction="20000"/>
          </a:bodyPr>
          <a:lstStyle/>
          <a:p>
            <a:endParaRPr kumimoji="1" lang="en-US" altLang="ja-JP" b="0" dirty="0" smtClean="0"/>
          </a:p>
          <a:p>
            <a:r>
              <a:rPr kumimoji="1" lang="ja-JP" altLang="en-US" sz="3200" b="0" dirty="0" smtClean="0"/>
              <a:t>スウェーデンのルンド大学からの留学生アーサーさん（</a:t>
            </a:r>
            <a:r>
              <a:rPr lang="en-US" altLang="ja-JP" sz="3200" b="0" dirty="0" err="1"/>
              <a:t>Haard</a:t>
            </a:r>
            <a:r>
              <a:rPr lang="en-US" altLang="ja-JP" sz="3200" b="0" dirty="0"/>
              <a:t> </a:t>
            </a:r>
            <a:r>
              <a:rPr lang="en-US" altLang="ja-JP" sz="3200" b="0" dirty="0" err="1" smtClean="0"/>
              <a:t>Arther</a:t>
            </a:r>
            <a:r>
              <a:rPr lang="ja-JP" altLang="en-US" sz="3200" b="0" dirty="0" smtClean="0"/>
              <a:t>）がスウェーデンとスウェーデン語についてトークをおこないました。</a:t>
            </a:r>
            <a:endParaRPr lang="ja-JP" altLang="en-US" sz="3200" b="0" dirty="0"/>
          </a:p>
          <a:p>
            <a:endParaRPr kumimoji="1" lang="ja-JP" altLang="en-US" sz="3200" b="0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kumimoji="1" lang="ja-JP" altLang="en-US" sz="2000" b="0" dirty="0" smtClean="0"/>
              <a:t>毎年</a:t>
            </a:r>
            <a:r>
              <a:rPr kumimoji="1" lang="en-US" altLang="ja-JP" sz="2000" b="0" dirty="0" smtClean="0"/>
              <a:t>2</a:t>
            </a:r>
            <a:r>
              <a:rPr kumimoji="1" lang="ja-JP" altLang="en-US" sz="2000" b="0" dirty="0" smtClean="0"/>
              <a:t>名の</a:t>
            </a:r>
            <a:r>
              <a:rPr lang="ja-JP" altLang="en-US" sz="2000" b="0" dirty="0"/>
              <a:t>言語学専攻の学生</a:t>
            </a:r>
            <a:r>
              <a:rPr kumimoji="1" lang="ja-JP" altLang="en-US" sz="2000" b="0" dirty="0" smtClean="0"/>
              <a:t>が、人文学部に来て学んでいます。</a:t>
            </a:r>
            <a:endParaRPr kumimoji="1" lang="ja-JP" altLang="en-US" sz="2000" b="0" dirty="0"/>
          </a:p>
        </p:txBody>
      </p:sp>
      <p:pic>
        <p:nvPicPr>
          <p:cNvPr id="3074" name="Picture 2" descr="C:\Users\ETSUKO YOSHIDA\Desktop\Etsuko Yoshida\国際交流委員会\教育ＧＰ\H23年度\ランゲージカフェ\(7)スウェーデン語\P10005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56" y="2635448"/>
            <a:ext cx="4322432" cy="3241824"/>
          </a:xfrm>
          <a:prstGeom prst="rect">
            <a:avLst/>
          </a:prstGeom>
          <a:noFill/>
        </p:spPr>
      </p:pic>
      <p:pic>
        <p:nvPicPr>
          <p:cNvPr id="3075" name="Picture 3" descr="C:\Users\ETSUKO YOSHIDA\Desktop\Etsuko Yoshida\国際交流委員会\教育ＧＰ\H23年度\ランゲージカフェ\(7)スウェーデン語\P10005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035" y="2634853"/>
            <a:ext cx="4323225" cy="3242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人数は少なめでしたが、交流会も和やかな雰囲気で親睦が深まりました。</a:t>
            </a:r>
            <a:endParaRPr kumimoji="1" lang="ja-JP" altLang="en-US" sz="3600" dirty="0"/>
          </a:p>
        </p:txBody>
      </p:sp>
      <p:pic>
        <p:nvPicPr>
          <p:cNvPr id="2050" name="Picture 2" descr="C:\Users\ETSUKO YOSHIDA\Desktop\Etsuko Yoshida\国際交流委員会\教育ＧＰ\H23年度\ランゲージカフェ\(7)スウェーデン語\P1000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2348706"/>
            <a:ext cx="4224701" cy="3168526"/>
          </a:xfrm>
          <a:prstGeom prst="rect">
            <a:avLst/>
          </a:prstGeom>
          <a:noFill/>
        </p:spPr>
      </p:pic>
      <p:pic>
        <p:nvPicPr>
          <p:cNvPr id="2052" name="Picture 4" descr="C:\Users\ETSUKO YOSHIDA\Desktop\Etsuko Yoshida\国際交流委員会\教育ＧＰ\H23年度\ランゲージカフェ\(7)スウェーデン語\P10005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99" y="2348706"/>
            <a:ext cx="4224701" cy="316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131</Words>
  <Application>Microsoft Office PowerPoint</Application>
  <PresentationFormat>画面に合わせる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  第7回　プチ・ランゲージカフェ ふたたび～スウェーデン語～</vt:lpstr>
      <vt:lpstr>第7回プチ・ランゲージカフェ ～スウェーデン語～が開催されました</vt:lpstr>
      <vt:lpstr>人数は少なめでしたが、交流会も和やかな雰囲気で親睦が深まりました。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第7回　プチ・ランゲージカフェ ふたたび～スウェーデン語～</dc:title>
  <dc:creator>ETSUKO YOSHIDA</dc:creator>
  <cp:lastModifiedBy>ETSUKO YOSHIDA</cp:lastModifiedBy>
  <cp:revision>4</cp:revision>
  <dcterms:created xsi:type="dcterms:W3CDTF">2013-06-02T05:27:06Z</dcterms:created>
  <dcterms:modified xsi:type="dcterms:W3CDTF">2013-06-02T08:54:02Z</dcterms:modified>
</cp:coreProperties>
</file>