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6" autoAdjust="0"/>
    <p:restoredTop sz="94554" autoAdjust="0"/>
  </p:normalViewPr>
  <p:slideViewPr>
    <p:cSldViewPr>
      <p:cViewPr varScale="1">
        <p:scale>
          <a:sx n="49" d="100"/>
          <a:sy n="49" d="100"/>
        </p:scale>
        <p:origin x="-10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89FA-C849-486A-9E51-DC1D42565F6F}" type="datetimeFigureOut">
              <a:rPr kumimoji="1" lang="ja-JP" altLang="en-US" smtClean="0"/>
              <a:t>2013/8/30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E0C0-E3FC-4316-9C4D-853A4D24F22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89FA-C849-486A-9E51-DC1D42565F6F}" type="datetimeFigureOut">
              <a:rPr kumimoji="1" lang="ja-JP" altLang="en-US" smtClean="0"/>
              <a:t>2013/8/30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E0C0-E3FC-4316-9C4D-853A4D24F22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89FA-C849-486A-9E51-DC1D42565F6F}" type="datetimeFigureOut">
              <a:rPr kumimoji="1" lang="ja-JP" altLang="en-US" smtClean="0"/>
              <a:t>2013/8/30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E0C0-E3FC-4316-9C4D-853A4D24F22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89FA-C849-486A-9E51-DC1D42565F6F}" type="datetimeFigureOut">
              <a:rPr kumimoji="1" lang="ja-JP" altLang="en-US" smtClean="0"/>
              <a:t>2013/8/30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E0C0-E3FC-4316-9C4D-853A4D24F22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89FA-C849-486A-9E51-DC1D42565F6F}" type="datetimeFigureOut">
              <a:rPr kumimoji="1" lang="ja-JP" altLang="en-US" smtClean="0"/>
              <a:t>2013/8/30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E0C0-E3FC-4316-9C4D-853A4D24F22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89FA-C849-486A-9E51-DC1D42565F6F}" type="datetimeFigureOut">
              <a:rPr kumimoji="1" lang="ja-JP" altLang="en-US" smtClean="0"/>
              <a:t>2013/8/30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E0C0-E3FC-4316-9C4D-853A4D24F22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89FA-C849-486A-9E51-DC1D42565F6F}" type="datetimeFigureOut">
              <a:rPr kumimoji="1" lang="ja-JP" altLang="en-US" smtClean="0"/>
              <a:t>2013/8/30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E0C0-E3FC-4316-9C4D-853A4D24F22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89FA-C849-486A-9E51-DC1D42565F6F}" type="datetimeFigureOut">
              <a:rPr kumimoji="1" lang="ja-JP" altLang="en-US" smtClean="0"/>
              <a:t>2013/8/30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E0C0-E3FC-4316-9C4D-853A4D24F22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89FA-C849-486A-9E51-DC1D42565F6F}" type="datetimeFigureOut">
              <a:rPr kumimoji="1" lang="ja-JP" altLang="en-US" smtClean="0"/>
              <a:t>2013/8/30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E0C0-E3FC-4316-9C4D-853A4D24F22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89FA-C849-486A-9E51-DC1D42565F6F}" type="datetimeFigureOut">
              <a:rPr kumimoji="1" lang="ja-JP" altLang="en-US" smtClean="0"/>
              <a:t>2013/8/30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E0C0-E3FC-4316-9C4D-853A4D24F22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89FA-C849-486A-9E51-DC1D42565F6F}" type="datetimeFigureOut">
              <a:rPr kumimoji="1" lang="ja-JP" altLang="en-US" smtClean="0"/>
              <a:t>2013/8/30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E0C0-E3FC-4316-9C4D-853A4D24F22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789FA-C849-486A-9E51-DC1D42565F6F}" type="datetimeFigureOut">
              <a:rPr kumimoji="1" lang="ja-JP" altLang="en-US" smtClean="0"/>
              <a:t>2013/8/30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3E0C0-E3FC-4316-9C4D-853A4D24F22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39171"/>
            <a:ext cx="8229600" cy="1012295"/>
          </a:xfrm>
        </p:spPr>
        <p:txBody>
          <a:bodyPr>
            <a:normAutofit fontScale="90000"/>
          </a:bodyPr>
          <a:lstStyle/>
          <a:p>
            <a:r>
              <a:rPr lang="ja-JP" altLang="en-US" sz="3600" dirty="0" smtClean="0">
                <a:latin typeface="Wide Latin"/>
                <a:ea typeface="ＭＳ Ｐゴシック"/>
                <a:cs typeface="Wide Latin"/>
              </a:rPr>
              <a:t>第１０回</a:t>
            </a:r>
            <a:r>
              <a:rPr kumimoji="1" lang="ja-JP" altLang="en-US" dirty="0" smtClean="0">
                <a:latin typeface="Wide Latin"/>
                <a:ea typeface="ＭＳ Ｐゴシック"/>
                <a:cs typeface="Wide Latin"/>
              </a:rPr>
              <a:t>ランゲージカフェ</a:t>
            </a:r>
            <a:r>
              <a:rPr kumimoji="1" lang="en-US" altLang="ja-JP" dirty="0" smtClean="0">
                <a:latin typeface="Wide Latin"/>
                <a:ea typeface="ＭＳ Ｐゴシック"/>
                <a:cs typeface="Wide Latin"/>
              </a:rPr>
              <a:t/>
            </a:r>
            <a:br>
              <a:rPr kumimoji="1" lang="en-US" altLang="ja-JP" dirty="0" smtClean="0">
                <a:latin typeface="Wide Latin"/>
                <a:ea typeface="ＭＳ Ｐゴシック"/>
                <a:cs typeface="Wide Latin"/>
              </a:rPr>
            </a:br>
            <a:r>
              <a:rPr kumimoji="1" lang="ja-JP" altLang="en-US" dirty="0" smtClean="0">
                <a:latin typeface="Wide Latin"/>
                <a:ea typeface="ＭＳ Ｐゴシック"/>
                <a:cs typeface="Wide Latin"/>
              </a:rPr>
              <a:t>～</a:t>
            </a:r>
            <a:r>
              <a:rPr lang="ja-JP" altLang="en-US" dirty="0" smtClean="0">
                <a:latin typeface="Wide Latin"/>
                <a:cs typeface="Wide Latin"/>
              </a:rPr>
              <a:t>ベトナム～</a:t>
            </a:r>
            <a:endParaRPr kumimoji="1" lang="ja-JP" altLang="en-US" dirty="0">
              <a:latin typeface="Wide Latin"/>
              <a:ea typeface="ＭＳ Ｐゴシック"/>
              <a:cs typeface="Wide Latin"/>
            </a:endParaRPr>
          </a:p>
        </p:txBody>
      </p:sp>
      <p:pic>
        <p:nvPicPr>
          <p:cNvPr id="3" name="コンテンツ プレースホルダー 2" descr="ベトナム１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3181" b="13181"/>
          <a:stretch>
            <a:fillRect/>
          </a:stretch>
        </p:blipFill>
        <p:spPr>
          <a:xfrm>
            <a:off x="220133" y="1366335"/>
            <a:ext cx="3309927" cy="1820332"/>
          </a:xfrm>
        </p:spPr>
      </p:pic>
      <p:pic>
        <p:nvPicPr>
          <p:cNvPr id="4" name="図 3" descr="ベトナム３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23367" y="5079999"/>
            <a:ext cx="2006600" cy="1498600"/>
          </a:xfrm>
          <a:prstGeom prst="rect">
            <a:avLst/>
          </a:prstGeom>
        </p:spPr>
      </p:pic>
      <p:pic>
        <p:nvPicPr>
          <p:cNvPr id="5" name="図 4" descr="ベトナム２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85955" y="4376545"/>
            <a:ext cx="2006600" cy="1498600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3530060" y="1286933"/>
            <a:ext cx="537687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日時：６月２７日（木）</a:t>
            </a:r>
            <a:r>
              <a:rPr kumimoji="1" lang="en-US" altLang="ja-JP" sz="3200" dirty="0" smtClean="0"/>
              <a:t>18:00</a:t>
            </a:r>
            <a:r>
              <a:rPr kumimoji="1" lang="ja-JP" altLang="en-US" sz="3200" dirty="0" smtClean="0"/>
              <a:t>～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   場所：人文学部棟　</a:t>
            </a:r>
            <a:endParaRPr lang="en-US" altLang="ja-JP" sz="3200" dirty="0" smtClean="0"/>
          </a:p>
          <a:p>
            <a:r>
              <a:rPr lang="en-US" altLang="ja-JP" sz="3200" dirty="0" smtClean="0"/>
              <a:t>             </a:t>
            </a:r>
            <a:r>
              <a:rPr lang="ja-JP" altLang="en-US" sz="3200" dirty="0" smtClean="0"/>
              <a:t>学生ラウンジ（１階）</a:t>
            </a:r>
            <a:endParaRPr lang="en-US" altLang="ja-JP" sz="3200" dirty="0" smtClean="0"/>
          </a:p>
          <a:p>
            <a:r>
              <a:rPr lang="ja-JP" altLang="en-US" sz="2800" dirty="0" smtClean="0"/>
              <a:t>発表者：</a:t>
            </a:r>
            <a:r>
              <a:rPr lang="ja-JP" altLang="en-US" sz="2400" dirty="0" smtClean="0"/>
              <a:t>法律経済学科２年</a:t>
            </a:r>
            <a:endParaRPr lang="en-US" altLang="ja-JP" sz="2400" dirty="0" smtClean="0"/>
          </a:p>
          <a:p>
            <a:r>
              <a:rPr lang="en-US" altLang="ja-JP" sz="2400" dirty="0" smtClean="0"/>
              <a:t>         </a:t>
            </a:r>
            <a:r>
              <a:rPr lang="en-US" altLang="ja-JP" sz="2800" dirty="0" err="1" smtClean="0"/>
              <a:t>Trang</a:t>
            </a:r>
            <a:r>
              <a:rPr lang="en-US" altLang="ja-JP" sz="2800" dirty="0" smtClean="0"/>
              <a:t> </a:t>
            </a:r>
            <a:r>
              <a:rPr lang="en-US" altLang="ja-JP" sz="2800" dirty="0" err="1" smtClean="0"/>
              <a:t>tran</a:t>
            </a:r>
            <a:r>
              <a:rPr lang="ja-JP" altLang="en-US" sz="2800" dirty="0" smtClean="0"/>
              <a:t>さん（出身：ベトナム）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0133" y="4150603"/>
            <a:ext cx="48768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留学生によるお国紹介です！</a:t>
            </a:r>
            <a:endParaRPr lang="en-US" altLang="ja-JP" sz="2000" dirty="0"/>
          </a:p>
          <a:p>
            <a:r>
              <a:rPr lang="ja-JP" altLang="en-US" sz="2000" dirty="0"/>
              <a:t>外国の言語や文化を、その国に住んでいる人が語ってくれる、貴重な機会ですよ！</a:t>
            </a:r>
            <a:endParaRPr lang="en-US" altLang="ja-JP" sz="2000" dirty="0"/>
          </a:p>
          <a:p>
            <a:r>
              <a:rPr lang="ja-JP" altLang="en-US" sz="2000" dirty="0"/>
              <a:t>発表の後はジュースやお菓子も用意しています。</a:t>
            </a:r>
            <a:endParaRPr lang="en-US" altLang="ja-JP" sz="2000" dirty="0"/>
          </a:p>
          <a:p>
            <a:r>
              <a:rPr lang="ja-JP" altLang="en-US" sz="2000" u="sng" dirty="0"/>
              <a:t>楽しくおしゃべり</a:t>
            </a:r>
            <a:r>
              <a:rPr lang="ja-JP" altLang="en-US" sz="2000" u="sng" dirty="0" smtClean="0"/>
              <a:t>しながら、</a:t>
            </a:r>
            <a:endParaRPr lang="en-US" altLang="ja-JP" sz="2000" u="sng" dirty="0" smtClean="0"/>
          </a:p>
          <a:p>
            <a:r>
              <a:rPr lang="ja-JP" altLang="en-US" sz="2000" dirty="0" smtClean="0"/>
              <a:t>　　　　　　　　　　　</a:t>
            </a:r>
            <a:r>
              <a:rPr lang="ja-JP" altLang="en-US" sz="2000" u="sng" dirty="0" smtClean="0"/>
              <a:t>国際</a:t>
            </a:r>
            <a:r>
              <a:rPr lang="ja-JP" altLang="en-US" sz="2000" u="sng" dirty="0"/>
              <a:t>交流しましょう</a:t>
            </a:r>
            <a:r>
              <a:rPr lang="en-US" altLang="ja-JP" sz="2000" u="sng" dirty="0"/>
              <a:t>(^o^</a:t>
            </a:r>
            <a:r>
              <a:rPr lang="en-US" altLang="ja-JP" sz="2000" u="sng" dirty="0" smtClean="0"/>
              <a:t>)</a:t>
            </a:r>
            <a:r>
              <a:rPr lang="ja-JP" altLang="en-US" sz="2000" u="sng" dirty="0" smtClean="0"/>
              <a:t>ノ</a:t>
            </a:r>
            <a:endParaRPr lang="en-US" altLang="ja-JP" sz="2000" u="sng" dirty="0" smtClean="0"/>
          </a:p>
          <a:p>
            <a:r>
              <a:rPr lang="ja-JP" altLang="en-US" dirty="0" smtClean="0"/>
              <a:t>問い合わせ：関万里子</a:t>
            </a:r>
            <a:r>
              <a:rPr lang="en-US" altLang="ja-JP" dirty="0" smtClean="0"/>
              <a:t>112278@m.mie-u.ac.jp</a:t>
            </a:r>
          </a:p>
          <a:p>
            <a:endParaRPr lang="ja-JP" altLang="en-US" sz="2000" u="sng" dirty="0"/>
          </a:p>
        </p:txBody>
      </p:sp>
      <p:sp>
        <p:nvSpPr>
          <p:cNvPr id="9" name="角丸四角形吹き出し 8"/>
          <p:cNvSpPr/>
          <p:nvPr/>
        </p:nvSpPr>
        <p:spPr>
          <a:xfrm>
            <a:off x="965197" y="3295468"/>
            <a:ext cx="2878669" cy="855135"/>
          </a:xfrm>
          <a:prstGeom prst="wedgeRoundRectCallout">
            <a:avLst>
              <a:gd name="adj1" fmla="val -61226"/>
              <a:gd name="adj2" fmla="val 46659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200" dirty="0" smtClean="0"/>
              <a:t>ランゲージカフェ</a:t>
            </a:r>
            <a:r>
              <a:rPr kumimoji="1" lang="ja-JP" altLang="en-US" dirty="0" smtClean="0"/>
              <a:t>って？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394080" y="5932268"/>
            <a:ext cx="15128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主催：</a:t>
            </a:r>
            <a:endParaRPr kumimoji="1" lang="en-US" altLang="ja-JP" dirty="0" smtClean="0"/>
          </a:p>
          <a:p>
            <a:r>
              <a:rPr kumimoji="1" lang="ja-JP" altLang="en-US" dirty="0" smtClean="0"/>
              <a:t>おいでやす！</a:t>
            </a:r>
            <a:endParaRPr kumimoji="1" lang="ja-JP" altLang="en-US" dirty="0"/>
          </a:p>
        </p:txBody>
      </p:sp>
      <p:pic>
        <p:nvPicPr>
          <p:cNvPr id="11" name="図 10" descr="Sunflower.gif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06533" y="4256411"/>
            <a:ext cx="609600" cy="609600"/>
          </a:xfrm>
          <a:prstGeom prst="rect">
            <a:avLst/>
          </a:prstGeom>
        </p:spPr>
      </p:pic>
      <p:pic>
        <p:nvPicPr>
          <p:cNvPr id="12" name="図 11" descr="African Daisy.gif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01733" y="3951611"/>
            <a:ext cx="609600" cy="609600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4144597" y="3582279"/>
            <a:ext cx="417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参加費不要！　お気軽におこしください</a:t>
            </a:r>
            <a:r>
              <a:rPr kumimoji="1" lang="en-US" altLang="ja-JP" dirty="0" smtClean="0"/>
              <a:t>♪</a:t>
            </a:r>
            <a:endParaRPr kumimoji="1" lang="ja-JP" altLang="en-US" dirty="0"/>
          </a:p>
        </p:txBody>
      </p:sp>
      <p:pic>
        <p:nvPicPr>
          <p:cNvPr id="7" name="図 6" descr="ベトナム国旗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0133" y="291570"/>
            <a:ext cx="1288234" cy="859896"/>
          </a:xfrm>
          <a:prstGeom prst="rect">
            <a:avLst/>
          </a:prstGeom>
        </p:spPr>
      </p:pic>
      <p:pic>
        <p:nvPicPr>
          <p:cNvPr id="14" name="図 13" descr="日本国旗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9255" y="291570"/>
            <a:ext cx="1217679" cy="812801"/>
          </a:xfrm>
          <a:prstGeom prst="rect">
            <a:avLst/>
          </a:prstGeom>
        </p:spPr>
      </p:pic>
      <p:sp>
        <p:nvSpPr>
          <p:cNvPr id="15" name="正方形/長方形 14"/>
          <p:cNvSpPr/>
          <p:nvPr/>
        </p:nvSpPr>
        <p:spPr>
          <a:xfrm>
            <a:off x="7689255" y="291570"/>
            <a:ext cx="1217679" cy="8128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189947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sz="3600" dirty="0" smtClean="0">
                <a:latin typeface="Wide Latin"/>
                <a:cs typeface="Wide Latin"/>
              </a:rPr>
              <a:t>第１０回ランゲージカフェ～</a:t>
            </a:r>
            <a:r>
              <a:rPr lang="ja-JP" altLang="en-US" sz="3600" dirty="0" smtClean="0">
                <a:latin typeface="Wide Latin"/>
                <a:cs typeface="Wide Latin"/>
              </a:rPr>
              <a:t>ベトナム</a:t>
            </a:r>
            <a:r>
              <a:rPr lang="ja-JP" altLang="en-US" sz="3600" dirty="0" smtClean="0">
                <a:latin typeface="Wide Latin"/>
                <a:cs typeface="Wide Latin"/>
              </a:rPr>
              <a:t>語</a:t>
            </a:r>
            <a:r>
              <a:rPr lang="ja-JP" altLang="en-US" sz="3600" dirty="0" smtClean="0">
                <a:latin typeface="Wide Latin"/>
                <a:cs typeface="Wide Latin"/>
              </a:rPr>
              <a:t>～</a:t>
            </a:r>
            <a:r>
              <a:rPr lang="en-US" altLang="ja-JP" sz="3600" dirty="0" smtClean="0">
                <a:latin typeface="Wide Latin"/>
                <a:cs typeface="Wide Latin"/>
              </a:rPr>
              <a:t/>
            </a:r>
            <a:br>
              <a:rPr lang="en-US" altLang="ja-JP" sz="3600" dirty="0" smtClean="0">
                <a:latin typeface="Wide Latin"/>
                <a:cs typeface="Wide Latin"/>
              </a:rPr>
            </a:br>
            <a:r>
              <a:rPr lang="ja-JP" altLang="en-US" sz="3600" dirty="0" err="1" smtClean="0">
                <a:latin typeface="Wide Latin"/>
                <a:cs typeface="Wide Latin"/>
              </a:rPr>
              <a:t>を開</a:t>
            </a:r>
            <a:r>
              <a:rPr lang="ja-JP" altLang="en-US" sz="3600" dirty="0" smtClean="0">
                <a:latin typeface="Wide Latin"/>
                <a:cs typeface="Wide Latin"/>
              </a:rPr>
              <a:t>催しました。</a:t>
            </a:r>
            <a:endParaRPr kumimoji="1" lang="ja-JP" altLang="en-US" sz="3600" dirty="0"/>
          </a:p>
        </p:txBody>
      </p:sp>
      <p:pic>
        <p:nvPicPr>
          <p:cNvPr id="1027" name="Picture 3" descr="C:\Users\ETSUKO YOSHIDA\Desktop\Etsuko Yoshida\国際交流委員会\教育ＧＰ\H23年度\ランゲージカフェ\(10)ベトナム語\P101004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348706"/>
            <a:ext cx="4038600" cy="3028950"/>
          </a:xfrm>
          <a:prstGeom prst="rect">
            <a:avLst/>
          </a:prstGeom>
          <a:noFill/>
        </p:spPr>
      </p:pic>
      <p:pic>
        <p:nvPicPr>
          <p:cNvPr id="1028" name="Picture 4" descr="C:\Users\ETSUKO YOSHIDA\Desktop\Etsuko Yoshida\国際交流委員会\教育ＧＰ\H23年度\ランゲージカフェ\(10)ベトナム語\P101005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4648200" y="2348706"/>
            <a:ext cx="4038600" cy="3028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報告者を囲んで　</a:t>
            </a:r>
            <a:r>
              <a:rPr kumimoji="1" lang="en-US" altLang="ja-JP" dirty="0" smtClean="0"/>
              <a:t>/ </a:t>
            </a:r>
            <a:br>
              <a:rPr kumimoji="1" lang="en-US" altLang="ja-JP" dirty="0" smtClean="0"/>
            </a:br>
            <a:r>
              <a:rPr kumimoji="1" lang="ja-JP" altLang="en-US" dirty="0" smtClean="0"/>
              <a:t>おいでや</a:t>
            </a:r>
            <a:r>
              <a:rPr kumimoji="1" lang="ja-JP" altLang="en-US" dirty="0" err="1" smtClean="0"/>
              <a:t>す</a:t>
            </a:r>
            <a:r>
              <a:rPr kumimoji="1" lang="ja-JP" altLang="en-US" dirty="0" smtClean="0"/>
              <a:t>！と参加留学生全員で</a:t>
            </a:r>
            <a:endParaRPr kumimoji="1" lang="ja-JP" altLang="en-US" dirty="0"/>
          </a:p>
        </p:txBody>
      </p:sp>
      <p:pic>
        <p:nvPicPr>
          <p:cNvPr id="2050" name="Picture 2" descr="C:\Users\ETSUKO YOSHIDA\Desktop\Etsuko Yoshida\国際交流委員会\教育ＧＰ\H23年度\ランゲージカフェ\(10)ベトナム語\P1010048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348706"/>
            <a:ext cx="4038600" cy="3028950"/>
          </a:xfrm>
          <a:prstGeom prst="rect">
            <a:avLst/>
          </a:prstGeom>
          <a:noFill/>
        </p:spPr>
      </p:pic>
      <p:pic>
        <p:nvPicPr>
          <p:cNvPr id="2051" name="Picture 3" descr="C:\Users\ETSUKO YOSHIDA\Desktop\Etsuko Yoshida\国際交流委員会\教育ＧＰ\H23年度\ランゲージカフェ\(10)ベトナム語\P1010043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348706"/>
            <a:ext cx="4038600" cy="3028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80</Words>
  <Application>Microsoft Office PowerPoint</Application>
  <PresentationFormat>画面に合わせる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テーマ</vt:lpstr>
      <vt:lpstr>第１０回ランゲージカフェ ～ベトナム～</vt:lpstr>
      <vt:lpstr>第１０回ランゲージカフェ～ベトナム語～ を開催しました。</vt:lpstr>
      <vt:lpstr>報告者を囲んで　/  おいでやす！と参加留学生全員で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第１０回ランゲージカフェ ～ベトナム～</dc:title>
  <dc:creator>ETSUKO YOSHIDA</dc:creator>
  <cp:lastModifiedBy>ETSUKO YOSHIDA</cp:lastModifiedBy>
  <cp:revision>2</cp:revision>
  <dcterms:created xsi:type="dcterms:W3CDTF">2013-08-29T17:31:38Z</dcterms:created>
  <dcterms:modified xsi:type="dcterms:W3CDTF">2013-08-29T17:44:15Z</dcterms:modified>
</cp:coreProperties>
</file>