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49" d="100"/>
          <a:sy n="49" d="100"/>
        </p:scale>
        <p:origin x="-102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38E7-991F-41B8-8E76-47ED0FB12A7F}" type="datetimeFigureOut">
              <a:rPr kumimoji="1" lang="ja-JP" altLang="en-US" smtClean="0"/>
              <a:pPr/>
              <a:t>2012/7/11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1426-2E1E-42AD-85ED-D1C3359A7ED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38E7-991F-41B8-8E76-47ED0FB12A7F}" type="datetimeFigureOut">
              <a:rPr kumimoji="1" lang="ja-JP" altLang="en-US" smtClean="0"/>
              <a:pPr/>
              <a:t>2012/7/11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1426-2E1E-42AD-85ED-D1C3359A7ED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38E7-991F-41B8-8E76-47ED0FB12A7F}" type="datetimeFigureOut">
              <a:rPr kumimoji="1" lang="ja-JP" altLang="en-US" smtClean="0"/>
              <a:pPr/>
              <a:t>2012/7/11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1426-2E1E-42AD-85ED-D1C3359A7ED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38E7-991F-41B8-8E76-47ED0FB12A7F}" type="datetimeFigureOut">
              <a:rPr kumimoji="1" lang="ja-JP" altLang="en-US" smtClean="0"/>
              <a:pPr/>
              <a:t>2012/7/11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1426-2E1E-42AD-85ED-D1C3359A7ED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38E7-991F-41B8-8E76-47ED0FB12A7F}" type="datetimeFigureOut">
              <a:rPr kumimoji="1" lang="ja-JP" altLang="en-US" smtClean="0"/>
              <a:pPr/>
              <a:t>2012/7/11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1426-2E1E-42AD-85ED-D1C3359A7ED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38E7-991F-41B8-8E76-47ED0FB12A7F}" type="datetimeFigureOut">
              <a:rPr kumimoji="1" lang="ja-JP" altLang="en-US" smtClean="0"/>
              <a:pPr/>
              <a:t>2012/7/11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1426-2E1E-42AD-85ED-D1C3359A7ED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38E7-991F-41B8-8E76-47ED0FB12A7F}" type="datetimeFigureOut">
              <a:rPr kumimoji="1" lang="ja-JP" altLang="en-US" smtClean="0"/>
              <a:pPr/>
              <a:t>2012/7/11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1426-2E1E-42AD-85ED-D1C3359A7ED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38E7-991F-41B8-8E76-47ED0FB12A7F}" type="datetimeFigureOut">
              <a:rPr kumimoji="1" lang="ja-JP" altLang="en-US" smtClean="0"/>
              <a:pPr/>
              <a:t>2012/7/11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1426-2E1E-42AD-85ED-D1C3359A7ED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38E7-991F-41B8-8E76-47ED0FB12A7F}" type="datetimeFigureOut">
              <a:rPr kumimoji="1" lang="ja-JP" altLang="en-US" smtClean="0"/>
              <a:pPr/>
              <a:t>2012/7/11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1426-2E1E-42AD-85ED-D1C3359A7ED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38E7-991F-41B8-8E76-47ED0FB12A7F}" type="datetimeFigureOut">
              <a:rPr kumimoji="1" lang="ja-JP" altLang="en-US" smtClean="0"/>
              <a:pPr/>
              <a:t>2012/7/11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1426-2E1E-42AD-85ED-D1C3359A7ED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38E7-991F-41B8-8E76-47ED0FB12A7F}" type="datetimeFigureOut">
              <a:rPr kumimoji="1" lang="ja-JP" altLang="en-US" smtClean="0"/>
              <a:pPr/>
              <a:t>2012/7/11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1426-2E1E-42AD-85ED-D1C3359A7ED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738E7-991F-41B8-8E76-47ED0FB12A7F}" type="datetimeFigureOut">
              <a:rPr kumimoji="1" lang="ja-JP" altLang="en-US" smtClean="0"/>
              <a:pPr/>
              <a:t>2012/7/11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81426-2E1E-42AD-85ED-D1C3359A7ED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27584" y="2708920"/>
            <a:ext cx="6696744" cy="1440160"/>
          </a:xfrm>
        </p:spPr>
        <p:txBody>
          <a:bodyPr>
            <a:noAutofit/>
          </a:bodyPr>
          <a:lstStyle/>
          <a:p>
            <a:pPr algn="l"/>
            <a:r>
              <a:rPr lang="ja-JP" altLang="en-US" sz="2800" b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場所：</a:t>
            </a:r>
            <a:r>
              <a:rPr kumimoji="1" lang="ja-JP" altLang="en-US" sz="2800" b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人文学部学生ラウンジ</a:t>
            </a:r>
            <a:endParaRPr lang="en-US" altLang="ja-JP" sz="2800" b="1" dirty="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l"/>
            <a:r>
              <a:rPr kumimoji="1" lang="ja-JP" altLang="en-US" sz="2800" b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時間：</a:t>
            </a:r>
            <a:r>
              <a:rPr lang="ja-JP" altLang="en-US" sz="2800" b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６</a:t>
            </a:r>
            <a:r>
              <a:rPr kumimoji="1" lang="ja-JP" altLang="en-US" sz="2800" b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月</a:t>
            </a:r>
            <a:r>
              <a:rPr lang="ja-JP" altLang="en-US" sz="2800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２０</a:t>
            </a:r>
            <a:r>
              <a:rPr kumimoji="1" lang="ja-JP" altLang="en-US" sz="2800" b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日</a:t>
            </a:r>
            <a:r>
              <a:rPr kumimoji="1" lang="en-US" altLang="ja-JP" sz="2800" b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(</a:t>
            </a:r>
            <a:r>
              <a:rPr lang="ja-JP" altLang="en-US" sz="2800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水</a:t>
            </a:r>
            <a:r>
              <a:rPr kumimoji="1" lang="ja-JP" altLang="en-US" sz="2800" b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）</a:t>
            </a:r>
            <a:r>
              <a:rPr kumimoji="1" lang="en-US" altLang="ja-JP" sz="2800" b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18</a:t>
            </a:r>
            <a:r>
              <a:rPr kumimoji="1" lang="ja-JP" altLang="en-US" sz="2800" b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時</a:t>
            </a:r>
            <a:r>
              <a:rPr kumimoji="1" lang="en-US" altLang="ja-JP" sz="2800" b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30</a:t>
            </a:r>
            <a:r>
              <a:rPr kumimoji="1" lang="ja-JP" altLang="en-US" sz="2800" b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分より</a:t>
            </a:r>
            <a:endParaRPr lang="en-US" altLang="ja-JP" sz="2800" b="1" dirty="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l"/>
            <a:r>
              <a:rPr lang="ja-JP" altLang="en-US" sz="2800" b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スピーカー：朴英花さん（留学生）</a:t>
            </a:r>
            <a:endParaRPr kumimoji="1" lang="en-US" altLang="ja-JP" sz="2800" b="1" dirty="0" smtClean="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43808" y="616530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連絡先：おいでや</a:t>
            </a:r>
            <a:r>
              <a:rPr lang="ja-JP" altLang="en-US" b="1" dirty="0" err="1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す</a:t>
            </a:r>
            <a:r>
              <a:rPr lang="ja-JP" altLang="en-US" b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　牛若</a:t>
            </a:r>
            <a:r>
              <a:rPr lang="en-US" altLang="ja-JP" b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110017@m.mie-u.ac.jp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36096" y="4293096"/>
            <a:ext cx="338437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000" b="1" dirty="0" smtClean="0"/>
          </a:p>
          <a:p>
            <a:r>
              <a:rPr kumimoji="1" lang="ja-JP" altLang="en-US" sz="2400" b="1" dirty="0" smtClean="0">
                <a:ea typeface="ＤＨＰ平成明朝体W7" pitchFamily="2" charset="-128"/>
              </a:rPr>
              <a:t>タンデム学習とは？</a:t>
            </a:r>
            <a:endParaRPr kumimoji="1" lang="en-US" altLang="ja-JP" sz="2400" b="1" dirty="0" smtClean="0">
              <a:ea typeface="ＤＨＰ平成明朝体W7" pitchFamily="2" charset="-128"/>
            </a:endParaRPr>
          </a:p>
          <a:p>
            <a:r>
              <a:rPr lang="ja-JP" altLang="en-US" dirty="0" smtClean="0"/>
              <a:t>２人で協力しながら、お互いの言語を教えあう学習法です。</a:t>
            </a:r>
            <a:endParaRPr lang="en-US" altLang="ja-JP" dirty="0" smtClean="0"/>
          </a:p>
          <a:p>
            <a:r>
              <a:rPr lang="ja-JP" altLang="en-US" dirty="0" smtClean="0"/>
              <a:t>あなたの勉強したい外国語の母語話者をさがしてみませんか？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364088" y="4221088"/>
            <a:ext cx="3384376" cy="194421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吹き出し 9"/>
          <p:cNvSpPr/>
          <p:nvPr/>
        </p:nvSpPr>
        <p:spPr>
          <a:xfrm>
            <a:off x="179512" y="4365104"/>
            <a:ext cx="4392488" cy="1512168"/>
          </a:xfrm>
          <a:prstGeom prst="wedgeRectCallout">
            <a:avLst>
              <a:gd name="adj1" fmla="val 59886"/>
              <a:gd name="adj2" fmla="val -54829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b="1" dirty="0" smtClean="0">
              <a:solidFill>
                <a:schemeClr val="tx1"/>
              </a:solidFill>
              <a:ea typeface="ＤＦ特太ゴシック体" pitchFamily="1" charset="-128"/>
            </a:endParaRPr>
          </a:p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ea typeface="ＤＦ特太ゴシック体" pitchFamily="1" charset="-128"/>
              </a:rPr>
              <a:t>タンデム学習体験もあるよ！</a:t>
            </a:r>
            <a:endParaRPr kumimoji="1" lang="en-US" altLang="ja-JP" sz="2400" b="1" dirty="0" smtClean="0">
              <a:solidFill>
                <a:schemeClr val="tx1"/>
              </a:solidFill>
              <a:ea typeface="ＤＦ特太ゴシック体" pitchFamily="1" charset="-128"/>
            </a:endParaRPr>
          </a:p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ea typeface="ＤＦ特太ゴシック体" pitchFamily="1" charset="-128"/>
              </a:rPr>
              <a:t>国際交流や外国語に</a:t>
            </a:r>
            <a:endParaRPr lang="en-US" altLang="ja-JP" sz="2400" b="1" dirty="0" smtClean="0">
              <a:solidFill>
                <a:schemeClr val="tx1"/>
              </a:solidFill>
              <a:ea typeface="ＤＦ特太ゴシック体" pitchFamily="1" charset="-128"/>
            </a:endParaRPr>
          </a:p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ea typeface="ＤＦ特太ゴシック体" pitchFamily="1" charset="-128"/>
              </a:rPr>
              <a:t>興味がある人、集まれ！</a:t>
            </a:r>
            <a:endParaRPr lang="en-US" altLang="ja-JP" sz="2400" b="1" dirty="0" smtClean="0">
              <a:solidFill>
                <a:schemeClr val="tx1"/>
              </a:solidFill>
              <a:ea typeface="ＤＦ特太ゴシック体" pitchFamily="1" charset="-128"/>
            </a:endParaRPr>
          </a:p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ea typeface="ＤＦ特太ゴシック体" pitchFamily="1" charset="-128"/>
              </a:rPr>
              <a:t>ドリンク、お菓子もあるよ</a:t>
            </a:r>
            <a:r>
              <a:rPr lang="ja-JP" altLang="en-US" sz="2400" dirty="0" smtClean="0">
                <a:solidFill>
                  <a:schemeClr val="tx1"/>
                </a:solidFill>
              </a:rPr>
              <a:t>♪</a:t>
            </a:r>
            <a:endParaRPr lang="en-US" altLang="ja-JP" sz="2400" b="1" dirty="0" smtClean="0">
              <a:solidFill>
                <a:schemeClr val="tx1"/>
              </a:solidFill>
              <a:ea typeface="ＤＦ特太ゴシック体" pitchFamily="1" charset="-128"/>
            </a:endParaRPr>
          </a:p>
          <a:p>
            <a:pPr algn="ctr"/>
            <a:endParaRPr kumimoji="1" lang="ja-JP" altLang="en-US" sz="2400" b="1" dirty="0">
              <a:solidFill>
                <a:schemeClr val="tx1"/>
              </a:solidFill>
              <a:ea typeface="ＤＨＰ平成明朝体W7" pitchFamily="2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259632" y="476672"/>
            <a:ext cx="7200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400" b="1" dirty="0" smtClean="0">
                <a:ea typeface="ＤＨＰ平成明朝体W7" pitchFamily="2" charset="-128"/>
              </a:rPr>
              <a:t>第４回　</a:t>
            </a:r>
            <a:endParaRPr lang="en-US" altLang="ja-JP" sz="4400" b="1" dirty="0" smtClean="0">
              <a:ea typeface="ＤＨＰ平成明朝体W7" pitchFamily="2" charset="-128"/>
            </a:endParaRPr>
          </a:p>
          <a:p>
            <a:pPr algn="ctr"/>
            <a:r>
              <a:rPr lang="ja-JP" altLang="en-US" sz="4400" b="1" dirty="0" smtClean="0">
                <a:ea typeface="ＤＨＰ平成明朝体W7" pitchFamily="2" charset="-128"/>
              </a:rPr>
              <a:t>プチ・ランゲージカフェ</a:t>
            </a:r>
            <a:r>
              <a:rPr lang="en-US" altLang="ja-JP" sz="4400" b="1" dirty="0" smtClean="0">
                <a:ea typeface="ＤＨＰ平成明朝体W7" pitchFamily="2" charset="-128"/>
              </a:rPr>
              <a:t/>
            </a:r>
            <a:br>
              <a:rPr lang="en-US" altLang="ja-JP" sz="4400" b="1" dirty="0" smtClean="0">
                <a:ea typeface="ＤＨＰ平成明朝体W7" pitchFamily="2" charset="-128"/>
              </a:rPr>
            </a:br>
            <a:r>
              <a:rPr lang="ja-JP" altLang="en-US" sz="4400" b="1" dirty="0" smtClean="0">
                <a:ea typeface="ＤＨＰ平成明朝体W7" pitchFamily="2" charset="-128"/>
              </a:rPr>
              <a:t>～中国語～</a:t>
            </a:r>
            <a:endParaRPr lang="ja-JP" altLang="en-US" sz="4400" b="1" dirty="0">
              <a:ea typeface="ＤＨＰ平成明朝体W7" pitchFamily="2" charset="-128"/>
            </a:endParaRPr>
          </a:p>
        </p:txBody>
      </p:sp>
      <p:pic>
        <p:nvPicPr>
          <p:cNvPr id="13" name="Picture 4" descr="C:\Users\Owner\AppData\Local\Microsoft\Windows\Temporary Internet Files\Content.IE5\T4VEM8LC\MC9004381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2133054" cy="1961429"/>
          </a:xfrm>
          <a:prstGeom prst="rect">
            <a:avLst/>
          </a:prstGeom>
          <a:noFill/>
        </p:spPr>
      </p:pic>
      <p:pic>
        <p:nvPicPr>
          <p:cNvPr id="14" name="Picture 5" descr="C:\Users\Owner\AppData\Local\Microsoft\Windows\Temporary Internet Files\Content.IE5\T4VEM8LC\MC90044538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764704"/>
            <a:ext cx="1368152" cy="3283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>
                <a:latin typeface="+mj-ea"/>
                <a:ea typeface="ＤＦ特太ゴシック体" pitchFamily="1" charset="-128"/>
              </a:rPr>
              <a:t>第</a:t>
            </a:r>
            <a:r>
              <a:rPr lang="ja-JP" altLang="en-US" dirty="0" smtClean="0">
                <a:latin typeface="+mj-ea"/>
                <a:ea typeface="ＤＦ特太ゴシック体" pitchFamily="1" charset="-128"/>
              </a:rPr>
              <a:t>４</a:t>
            </a:r>
            <a:r>
              <a:rPr lang="ja-JP" altLang="en-US" dirty="0" smtClean="0">
                <a:latin typeface="+mj-ea"/>
                <a:ea typeface="ＤＦ特太ゴシック体" pitchFamily="1" charset="-128"/>
              </a:rPr>
              <a:t>回</a:t>
            </a:r>
            <a:r>
              <a:rPr lang="ja-JP" altLang="en-US" dirty="0" smtClean="0">
                <a:latin typeface="+mj-ea"/>
                <a:ea typeface="ＤＦ特太ゴシック体" pitchFamily="1" charset="-128"/>
              </a:rPr>
              <a:t>プチ・ランゲージカフェ</a:t>
            </a:r>
            <a:r>
              <a:rPr lang="en-US" altLang="ja-JP" dirty="0" smtClean="0">
                <a:latin typeface="+mj-ea"/>
                <a:ea typeface="ＤＦ特太ゴシック体" pitchFamily="1" charset="-128"/>
              </a:rPr>
              <a:t/>
            </a:r>
            <a:br>
              <a:rPr lang="en-US" altLang="ja-JP" dirty="0" smtClean="0">
                <a:latin typeface="+mj-ea"/>
                <a:ea typeface="ＤＦ特太ゴシック体" pitchFamily="1" charset="-128"/>
              </a:rPr>
            </a:br>
            <a:r>
              <a:rPr lang="ja-JP" altLang="en-US" dirty="0" smtClean="0">
                <a:latin typeface="+mj-ea"/>
                <a:ea typeface="ＤＦ特太ゴシック体" pitchFamily="1" charset="-128"/>
              </a:rPr>
              <a:t>～中国語</a:t>
            </a:r>
            <a:r>
              <a:rPr lang="ja-JP" altLang="en-US" dirty="0" smtClean="0">
                <a:latin typeface="+mj-ea"/>
                <a:ea typeface="ＤＦ特太ゴシック体" pitchFamily="1" charset="-128"/>
              </a:rPr>
              <a:t>講座～</a:t>
            </a:r>
            <a:r>
              <a:rPr lang="ja-JP" altLang="en-US" dirty="0" err="1" smtClean="0">
                <a:latin typeface="+mj-ea"/>
                <a:ea typeface="ＤＦ特太ゴシック体" pitchFamily="1" charset="-128"/>
              </a:rPr>
              <a:t>が開</a:t>
            </a:r>
            <a:r>
              <a:rPr lang="ja-JP" altLang="en-US" dirty="0" smtClean="0">
                <a:latin typeface="+mj-ea"/>
                <a:ea typeface="ＤＦ特太ゴシック体" pitchFamily="1" charset="-128"/>
              </a:rPr>
              <a:t>催されました</a:t>
            </a:r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4248472" cy="885775"/>
          </a:xfrm>
        </p:spPr>
        <p:txBody>
          <a:bodyPr>
            <a:noAutofit/>
          </a:bodyPr>
          <a:lstStyle/>
          <a:p>
            <a:r>
              <a:rPr kumimoji="1" lang="ja-JP" altLang="en-US" dirty="0" smtClean="0"/>
              <a:t>今日のトークは留学生（正規生）の朴英花（パクエイカ）さんです。</a:t>
            </a:r>
            <a:endParaRPr kumimoji="1" lang="ja-JP" altLang="en-US" dirty="0"/>
          </a:p>
        </p:txBody>
      </p:sp>
      <p:sp>
        <p:nvSpPr>
          <p:cNvPr id="7" name="テキスト プレースホルダ 6"/>
          <p:cNvSpPr>
            <a:spLocks noGrp="1"/>
          </p:cNvSpPr>
          <p:nvPr>
            <p:ph type="body" sz="quarter" idx="3"/>
          </p:nvPr>
        </p:nvSpPr>
        <p:spPr>
          <a:xfrm>
            <a:off x="4716016" y="1628800"/>
            <a:ext cx="4041775" cy="885775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同じく留学生の孫大超（ソンダイチョウ）</a:t>
            </a:r>
            <a:r>
              <a:rPr lang="ja-JP" altLang="en-US" dirty="0" err="1" smtClean="0"/>
              <a:t>さんも</a:t>
            </a:r>
            <a:r>
              <a:rPr lang="ja-JP" altLang="en-US" dirty="0" smtClean="0"/>
              <a:t>サポート。</a:t>
            </a:r>
            <a:endParaRPr kumimoji="1" lang="ja-JP" altLang="en-US" dirty="0"/>
          </a:p>
        </p:txBody>
      </p:sp>
      <p:pic>
        <p:nvPicPr>
          <p:cNvPr id="1026" name="Picture 2" descr="C:\Users\ETSUKO YOSHIDA\Desktop\Etsuko Yoshida\国際交流委員会\教育ＧＰ\H23年度\ランゲージカフェ\中国語講座\IMG_07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4040188" cy="3030141"/>
          </a:xfrm>
          <a:prstGeom prst="rect">
            <a:avLst/>
          </a:prstGeom>
          <a:noFill/>
        </p:spPr>
      </p:pic>
      <p:pic>
        <p:nvPicPr>
          <p:cNvPr id="1027" name="Picture 3" descr="C:\Users\ETSUKO YOSHIDA\Desktop\Etsuko Yoshida\国際交流委員会\教育ＧＰ\H23年度\ランゲージカフェ\中国語講座\IMG_072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4041775" cy="3031331"/>
          </a:xfrm>
          <a:prstGeom prst="rect">
            <a:avLst/>
          </a:prstGeom>
          <a:noFill/>
        </p:spPr>
      </p:pic>
      <p:pic>
        <p:nvPicPr>
          <p:cNvPr id="11" name="Picture 2" descr="C:\Users\ETSUKO YOSHIDA\Desktop\Etsuko Yoshida\国際交流委員会\教育ＧＰ\H23年度\ランゲージカフェ\中国語講座\IMG_07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509120"/>
            <a:ext cx="2736304" cy="2052228"/>
          </a:xfrm>
          <a:prstGeom prst="rect">
            <a:avLst/>
          </a:prstGeom>
          <a:noFill/>
        </p:spPr>
      </p:pic>
      <p:sp>
        <p:nvSpPr>
          <p:cNvPr id="12" name="円/楕円 11"/>
          <p:cNvSpPr/>
          <p:nvPr/>
        </p:nvSpPr>
        <p:spPr>
          <a:xfrm>
            <a:off x="5652120" y="5733256"/>
            <a:ext cx="252028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中国国旗の星の意味とは？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3600" dirty="0" smtClean="0">
                <a:ea typeface="ＤＦ特太ゴシック体" pitchFamily="1" charset="-128"/>
              </a:rPr>
              <a:t>今回も、カフェやタンデムに関する</a:t>
            </a:r>
            <a:r>
              <a:rPr lang="en-US" altLang="ja-JP" sz="3600" dirty="0" smtClean="0">
                <a:ea typeface="ＤＦ特太ゴシック体" pitchFamily="1" charset="-128"/>
              </a:rPr>
              <a:t/>
            </a:r>
            <a:br>
              <a:rPr lang="en-US" altLang="ja-JP" sz="3600" dirty="0" smtClean="0">
                <a:ea typeface="ＤＦ特太ゴシック体" pitchFamily="1" charset="-128"/>
              </a:rPr>
            </a:br>
            <a:r>
              <a:rPr lang="ja-JP" altLang="en-US" sz="3600" dirty="0" smtClean="0">
                <a:ea typeface="ＤＦ特太ゴシック体" pitchFamily="1" charset="-128"/>
              </a:rPr>
              <a:t>アンケートをおこないました。</a:t>
            </a:r>
            <a:r>
              <a:rPr lang="en-US" altLang="ja-JP" sz="3600" dirty="0" smtClean="0">
                <a:ea typeface="ＤＦ特太ゴシック体" pitchFamily="1" charset="-128"/>
              </a:rPr>
              <a:t/>
            </a:r>
            <a:br>
              <a:rPr lang="en-US" altLang="ja-JP" sz="3600" dirty="0" smtClean="0">
                <a:ea typeface="ＤＦ特太ゴシック体" pitchFamily="1" charset="-128"/>
              </a:rPr>
            </a:br>
            <a:r>
              <a:rPr lang="ja-JP" altLang="en-US" sz="3600" dirty="0" smtClean="0">
                <a:ea typeface="ＤＦ特太ゴシック体" pitchFamily="1" charset="-128"/>
              </a:rPr>
              <a:t>次回</a:t>
            </a:r>
            <a:r>
              <a:rPr lang="ja-JP" altLang="en-US" sz="3600" dirty="0" smtClean="0">
                <a:ea typeface="ＤＦ特太ゴシック体" pitchFamily="1" charset="-128"/>
              </a:rPr>
              <a:t>も乞うご期待！</a:t>
            </a:r>
            <a:endParaRPr kumimoji="1" lang="ja-JP" altLang="en-US" sz="3600" dirty="0"/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idx="1"/>
          </p:nvPr>
        </p:nvSpPr>
        <p:spPr>
          <a:xfrm>
            <a:off x="323528" y="1700808"/>
            <a:ext cx="4173860" cy="1224136"/>
          </a:xfrm>
        </p:spPr>
        <p:txBody>
          <a:bodyPr>
            <a:normAutofit fontScale="55000" lnSpcReduction="20000"/>
          </a:bodyPr>
          <a:lstStyle/>
          <a:p>
            <a:endParaRPr lang="en-US" altLang="ja-JP" dirty="0" smtClean="0"/>
          </a:p>
          <a:p>
            <a:r>
              <a:rPr lang="ja-JP" altLang="en-US" sz="4400" dirty="0" smtClean="0"/>
              <a:t>トーク</a:t>
            </a:r>
            <a:r>
              <a:rPr lang="ja-JP" altLang="en-US" sz="4400" dirty="0" smtClean="0"/>
              <a:t>のあとは、自然とタンデム・カフェへ。会話を楽しみました。</a:t>
            </a:r>
          </a:p>
          <a:p>
            <a:endParaRPr kumimoji="1" lang="ja-JP" altLang="en-US" dirty="0"/>
          </a:p>
        </p:txBody>
      </p:sp>
      <p:sp>
        <p:nvSpPr>
          <p:cNvPr id="10" name="テキスト プレースホルダ 9"/>
          <p:cNvSpPr>
            <a:spLocks noGrp="1"/>
          </p:cNvSpPr>
          <p:nvPr>
            <p:ph type="body" sz="quarter" idx="3"/>
          </p:nvPr>
        </p:nvSpPr>
        <p:spPr>
          <a:xfrm>
            <a:off x="4572000" y="1844824"/>
            <a:ext cx="4041775" cy="1080120"/>
          </a:xfrm>
        </p:spPr>
        <p:txBody>
          <a:bodyPr>
            <a:noAutofit/>
          </a:bodyPr>
          <a:lstStyle/>
          <a:p>
            <a:r>
              <a:rPr kumimoji="1" lang="ja-JP" altLang="en-US" dirty="0" smtClean="0"/>
              <a:t>少しずつ参加者も増えています。</a:t>
            </a:r>
            <a:r>
              <a:rPr lang="ja-JP" altLang="en-US" dirty="0" smtClean="0"/>
              <a:t>「おいでや</a:t>
            </a:r>
            <a:r>
              <a:rPr lang="ja-JP" altLang="en-US" dirty="0" err="1" smtClean="0"/>
              <a:t>す</a:t>
            </a:r>
            <a:r>
              <a:rPr lang="ja-JP" altLang="en-US" dirty="0" smtClean="0"/>
              <a:t>！」</a:t>
            </a:r>
            <a:r>
              <a:rPr lang="ja-JP" altLang="en-US" dirty="0" smtClean="0"/>
              <a:t>メンバー</a:t>
            </a:r>
            <a:r>
              <a:rPr lang="ja-JP" altLang="en-US" dirty="0" smtClean="0"/>
              <a:t>も募集中！</a:t>
            </a:r>
            <a:endParaRPr kumimoji="1" lang="ja-JP" altLang="en-US" dirty="0"/>
          </a:p>
        </p:txBody>
      </p:sp>
      <p:pic>
        <p:nvPicPr>
          <p:cNvPr id="3074" name="Picture 2" descr="C:\Users\ETSUKO YOSHIDA\Desktop\Etsuko Yoshida\国際交流委員会\教育ＧＰ\H23年度\ランゲージカフェ\中国語講座\IMG_07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96952"/>
            <a:ext cx="4040188" cy="3030141"/>
          </a:xfrm>
          <a:prstGeom prst="rect">
            <a:avLst/>
          </a:prstGeom>
          <a:noFill/>
        </p:spPr>
      </p:pic>
      <p:pic>
        <p:nvPicPr>
          <p:cNvPr id="3075" name="Picture 3" descr="C:\Users\ETSUKO YOSHIDA\Desktop\Etsuko Yoshida\国際交流委員会\教育ＧＰ\H23年度\ランゲージカフェ\中国語講座\IMG_073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96952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171</Words>
  <Application>Microsoft Office PowerPoint</Application>
  <PresentationFormat>画面に合わせる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テーマ</vt:lpstr>
      <vt:lpstr>スライド 1</vt:lpstr>
      <vt:lpstr>第４回プチ・ランゲージカフェ ～中国語講座～が開催されました</vt:lpstr>
      <vt:lpstr>今回も、カフェやタンデムに関する アンケートをおこないました。 次回も乞うご期待！</vt:lpstr>
    </vt:vector>
  </TitlesOfParts>
  <Company>FJ-USER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satoai</dc:creator>
  <cp:lastModifiedBy>ETSUKO YOSHIDA</cp:lastModifiedBy>
  <cp:revision>23</cp:revision>
  <dcterms:created xsi:type="dcterms:W3CDTF">2012-02-25T05:38:54Z</dcterms:created>
  <dcterms:modified xsi:type="dcterms:W3CDTF">2012-07-10T18:12:10Z</dcterms:modified>
</cp:coreProperties>
</file>