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781DC-7A80-4238-AE0D-74514D0004BA}" type="datetimeFigureOut">
              <a:rPr kumimoji="1" lang="ja-JP" altLang="en-US" smtClean="0"/>
              <a:pPr/>
              <a:t>2013/6/2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3331-2E5F-4F7D-80F1-3DF2FF6D48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縦書きタイトル 8"/>
          <p:cNvSpPr>
            <a:spLocks noGrp="1"/>
          </p:cNvSpPr>
          <p:nvPr>
            <p:ph type="title" orient="vert"/>
          </p:nvPr>
        </p:nvSpPr>
        <p:spPr>
          <a:xfrm>
            <a:off x="5148064" y="274638"/>
            <a:ext cx="3744416" cy="5851525"/>
          </a:xfrm>
        </p:spPr>
        <p:txBody>
          <a:bodyPr vert="horz">
            <a:normAutofit fontScale="9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4000" dirty="0" smtClean="0"/>
              <a:t>ハバロフスク</a:t>
            </a:r>
            <a:r>
              <a:rPr lang="ja-JP" altLang="ja-JP" sz="4000" dirty="0"/>
              <a:t>国立経済法律アカデミー</a:t>
            </a:r>
            <a:r>
              <a:rPr lang="ja-JP" altLang="en-US" sz="4000" dirty="0" smtClean="0"/>
              <a:t>からの留学生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チェ・クリスティーナ（</a:t>
            </a:r>
            <a:r>
              <a:rPr lang="az-Cyrl-AZ" altLang="ja-JP" sz="4000" dirty="0" smtClean="0"/>
              <a:t>Кристина Че</a:t>
            </a:r>
            <a:r>
              <a:rPr lang="ja-JP" altLang="en-US" sz="4000" dirty="0" smtClean="0"/>
              <a:t>）</a:t>
            </a:r>
            <a:r>
              <a:rPr lang="ja-JP" altLang="en-US" sz="4000" dirty="0" err="1" smtClean="0"/>
              <a:t>さんに</a:t>
            </a:r>
            <a:r>
              <a:rPr lang="ja-JP" altLang="en-US" sz="4000" dirty="0" smtClean="0"/>
              <a:t>よるトークと交流会です</a:t>
            </a:r>
            <a:endParaRPr kumimoji="1" lang="ja-JP" altLang="en-US" sz="4000" dirty="0"/>
          </a:p>
        </p:txBody>
      </p:sp>
      <p:sp>
        <p:nvSpPr>
          <p:cNvPr id="10" name="縦書きテキスト プレースホルダ 9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pic>
        <p:nvPicPr>
          <p:cNvPr id="1026" name="Picture 2" descr="C:\Users\ETSUKO YOSHIDA\Desktop\Etsuko Yoshida\国際交流委員会\教育ＧＰ\H23年度\ランゲージカフェ\（９）ロシア語\Poster_copyランゲージカフェ、ロシア語ポスタ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75197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/>
              <a:t>9</a:t>
            </a:r>
            <a:r>
              <a:rPr lang="ja-JP" altLang="en-US" dirty="0" smtClean="0"/>
              <a:t>回プチ・ランゲージカフェ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～ロシア語～</a:t>
            </a:r>
            <a:r>
              <a:rPr lang="ja-JP" altLang="en-US" dirty="0" err="1" smtClean="0"/>
              <a:t>が開</a:t>
            </a:r>
            <a:r>
              <a:rPr lang="ja-JP" altLang="en-US" dirty="0" smtClean="0"/>
              <a:t>催されました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960440" cy="1296144"/>
          </a:xfrm>
        </p:spPr>
        <p:txBody>
          <a:bodyPr>
            <a:normAutofit fontScale="47500" lnSpcReduction="20000"/>
          </a:bodyPr>
          <a:lstStyle/>
          <a:p>
            <a:r>
              <a:rPr lang="ja-JP" altLang="en-US" sz="5000" dirty="0" smtClean="0"/>
              <a:t>人文</a:t>
            </a:r>
            <a:r>
              <a:rPr lang="ja-JP" altLang="en-US" sz="5000" dirty="0"/>
              <a:t>学部の</a:t>
            </a:r>
            <a:r>
              <a:rPr lang="ja-JP" altLang="en-US" sz="5000" dirty="0" smtClean="0"/>
              <a:t>留学生チェ・クリスティーナ（</a:t>
            </a:r>
            <a:r>
              <a:rPr lang="az-Cyrl-AZ" altLang="ja-JP" sz="5000" dirty="0" smtClean="0"/>
              <a:t>Кристина Че</a:t>
            </a:r>
            <a:r>
              <a:rPr lang="ja-JP" altLang="en-US" sz="5000" dirty="0" smtClean="0"/>
              <a:t>）さんが、ロシアとロシア語についてトークをおこないました。</a:t>
            </a:r>
            <a:endParaRPr lang="ja-JP" altLang="en-US" sz="5000" dirty="0"/>
          </a:p>
          <a:p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ロシア語のあいさつと会話練習もしました。</a:t>
            </a:r>
            <a:endParaRPr kumimoji="1" lang="ja-JP" altLang="en-US" dirty="0"/>
          </a:p>
        </p:txBody>
      </p:sp>
      <p:pic>
        <p:nvPicPr>
          <p:cNvPr id="2050" name="Picture 2" descr="C:\Users\ETSUKO YOSHIDA\Desktop\Etsuko Yoshida\国際交流委員会\教育ＧＰ\H23年度\ランゲージカフェ\（９）ロシア語\P1000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98" y="2996952"/>
            <a:ext cx="4129970" cy="3312368"/>
          </a:xfrm>
          <a:prstGeom prst="rect">
            <a:avLst/>
          </a:prstGeom>
          <a:noFill/>
        </p:spPr>
      </p:pic>
      <p:pic>
        <p:nvPicPr>
          <p:cNvPr id="2051" name="Picture 3" descr="C:\Users\ETSUKO YOSHIDA\Desktop\Etsuko Yoshida\国際交流委員会\教育ＧＰ\H23年度\ランゲージカフェ\（９）ロシア語\P10009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300" y="299695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今年度初めてのカフェでした。おいでや</a:t>
            </a:r>
            <a:r>
              <a:rPr kumimoji="1" lang="ja-JP" altLang="en-US" dirty="0" err="1" smtClean="0"/>
              <a:t>す</a:t>
            </a:r>
            <a:r>
              <a:rPr kumimoji="1" lang="ja-JP" altLang="en-US" dirty="0" smtClean="0"/>
              <a:t>！</a:t>
            </a:r>
            <a:r>
              <a:rPr lang="ja-JP" altLang="en-US" dirty="0"/>
              <a:t>も</a:t>
            </a:r>
            <a:r>
              <a:rPr kumimoji="1" lang="ja-JP" altLang="en-US" dirty="0" smtClean="0"/>
              <a:t>新態勢で、新しい参加者をお待ちしています。</a:t>
            </a:r>
            <a:endParaRPr kumimoji="1" lang="ja-JP" altLang="en-US" dirty="0"/>
          </a:p>
        </p:txBody>
      </p:sp>
      <p:pic>
        <p:nvPicPr>
          <p:cNvPr id="3075" name="Picture 3" descr="C:\Users\ETSUKO YOSHIDA\Desktop\Etsuko Yoshida\国際交流委員会\教育ＧＰ\H23年度\ランゲージカフェ\（９）ロシア語\P1000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2348706"/>
            <a:ext cx="4405725" cy="3456558"/>
          </a:xfrm>
          <a:prstGeom prst="rect">
            <a:avLst/>
          </a:prstGeom>
          <a:noFill/>
        </p:spPr>
      </p:pic>
      <p:pic>
        <p:nvPicPr>
          <p:cNvPr id="3076" name="Picture 4" descr="C:\Users\ETSUKO YOSHIDA\Desktop\Etsuko Yoshida\国際交流委員会\教育ＧＰ\H23年度\ランゲージカフェ\（９）ロシア語\P1000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56" y="2348706"/>
            <a:ext cx="4390144" cy="3444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</Words>
  <Application>Microsoft Office PowerPoint</Application>
  <PresentationFormat>画面に合わせる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第9回 ハバロフスク国立経済法律アカデミーからの留学生 チェ・クリスティーナ（Кристина Че）さんによるトークと交流会です</vt:lpstr>
      <vt:lpstr>第9回プチ・ランゲージカフェ ～ロシア語～が開催されました</vt:lpstr>
      <vt:lpstr>今年度初めてのカフェでした。おいでやす！も新態勢で、新しい参加者をお待ちしています。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第9回 ハバロフスクからの留学生 チェ・クリスティーナさんによる</dc:title>
  <dc:creator>ETSUKO YOSHIDA</dc:creator>
  <cp:lastModifiedBy>ETSUKO YOSHIDA</cp:lastModifiedBy>
  <cp:revision>7</cp:revision>
  <dcterms:created xsi:type="dcterms:W3CDTF">2013-06-02T02:38:58Z</dcterms:created>
  <dcterms:modified xsi:type="dcterms:W3CDTF">2013-06-02T08:58:51Z</dcterms:modified>
</cp:coreProperties>
</file>