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2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BC2526B-6DA9-404A-A6F6-96BDB6A66DAB}" type="datetimeFigureOut">
              <a:rPr kumimoji="1" lang="ja-JP" altLang="en-US" smtClean="0"/>
              <a:pPr/>
              <a:t>2013/6/2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F5F458-4C98-45DA-B8ED-301782CDE62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2526B-6DA9-404A-A6F6-96BDB6A66DAB}" type="datetimeFigureOut">
              <a:rPr kumimoji="1" lang="ja-JP" altLang="en-US" smtClean="0"/>
              <a:pPr/>
              <a:t>2013/6/2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5F458-4C98-45DA-B8ED-301782CDE6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ideyasu_mie_u@yahoo.co.jp"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7" name="グループ 29" descr="背景デザイン"/>
          <p:cNvGrpSpPr>
            <a:grpSpLocks/>
          </p:cNvGrpSpPr>
          <p:nvPr/>
        </p:nvGrpSpPr>
        <p:grpSpPr bwMode="auto">
          <a:xfrm>
            <a:off x="3295684" y="742999"/>
            <a:ext cx="5848316" cy="6115001"/>
            <a:chOff x="4097" y="95"/>
            <a:chExt cx="69572" cy="102159"/>
          </a:xfrm>
        </p:grpSpPr>
        <p:grpSp>
          <p:nvGrpSpPr>
            <p:cNvPr id="24" name="グループ 2"/>
            <p:cNvGrpSpPr>
              <a:grpSpLocks/>
            </p:cNvGrpSpPr>
            <p:nvPr/>
          </p:nvGrpSpPr>
          <p:grpSpPr bwMode="auto">
            <a:xfrm>
              <a:off x="4097" y="10827"/>
              <a:ext cx="69572" cy="91427"/>
              <a:chOff x="4097" y="10827"/>
              <a:chExt cx="69572" cy="91427"/>
            </a:xfrm>
          </p:grpSpPr>
          <p:sp>
            <p:nvSpPr>
              <p:cNvPr id="1035" name="長方形  20" descr="連絡先情報"/>
              <p:cNvSpPr>
                <a:spLocks noChangeArrowheads="1"/>
              </p:cNvSpPr>
              <p:nvPr/>
            </p:nvSpPr>
            <p:spPr bwMode="auto">
              <a:xfrm>
                <a:off x="4097" y="82613"/>
                <a:ext cx="60330" cy="4572"/>
              </a:xfrm>
              <a:prstGeom prst="rect">
                <a:avLst/>
              </a:prstGeom>
              <a:solidFill>
                <a:srgbClr val="F7F3E2"/>
              </a:solidFill>
              <a:ln w="12700">
                <a:noFill/>
                <a:miter lim="800000"/>
                <a:headEnd/>
                <a:tailEnd/>
              </a:ln>
            </p:spPr>
            <p:txBody>
              <a:bodyPr vert="horz" wrap="square" lIns="493776" tIns="45720" rIns="493776" bIns="45720" numCol="1" anchor="ctr" anchorCtr="0" compatLnSpc="1">
                <a:prstTxWarp prst="textNoShape">
                  <a:avLst/>
                </a:prstTxWarp>
              </a:bodyPr>
              <a:lstStyle/>
              <a:p>
                <a:pPr marL="457200" marR="160338" lvl="1"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0" smtClean="0">
                    <a:ln>
                      <a:noFill/>
                    </a:ln>
                    <a:solidFill>
                      <a:srgbClr val="1F497D"/>
                    </a:solidFill>
                    <a:effectLst/>
                    <a:latin typeface="Meiryo UI" pitchFamily="50" charset="-128"/>
                    <a:ea typeface="Meiryo UI" pitchFamily="50" charset="-128"/>
                    <a:cs typeface="ＭＳ Ｐゴシック" pitchFamily="50" charset="-128"/>
                  </a:rPr>
                  <a:t>連絡先：  </a:t>
                </a:r>
                <a:r>
                  <a:rPr kumimoji="1" lang="ja-JP" altLang="ja-JP" sz="1000" b="0" i="0" u="none" strike="noStrike" cap="none" normalizeH="0" baseline="0" smtClean="0">
                    <a:ln>
                      <a:noFill/>
                    </a:ln>
                    <a:solidFill>
                      <a:schemeClr val="tx1"/>
                    </a:solidFill>
                    <a:effectLst/>
                    <a:latin typeface="Meiryo UI" pitchFamily="50" charset="-128"/>
                    <a:ea typeface="Meiryo UI" pitchFamily="50" charset="-128"/>
                    <a:cs typeface="ＭＳ Ｐゴシック" pitchFamily="50" charset="-128"/>
                    <a:hlinkClick r:id="rId2"/>
                  </a:rPr>
                  <a:t>oideyasu_mie_u@yahoo.co.jp</a:t>
                </a:r>
                <a:r>
                  <a:rPr kumimoji="1" lang="ja-JP" sz="1000" b="0" i="0" u="none" strike="noStrike" cap="none" normalizeH="0" baseline="0" smtClean="0">
                    <a:ln>
                      <a:noFill/>
                    </a:ln>
                    <a:solidFill>
                      <a:srgbClr val="1F497D"/>
                    </a:solidFill>
                    <a:effectLst/>
                    <a:latin typeface="Meiryo UI" pitchFamily="50" charset="-128"/>
                    <a:ea typeface="Meiryo UI" pitchFamily="50" charset="-128"/>
                    <a:cs typeface="ＭＳ Ｐゴシック" pitchFamily="50" charset="-128"/>
                  </a:rPr>
                  <a:t>　代表：人文学部３年森本恵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6" name="フレーム 21"/>
              <p:cNvSpPr>
                <a:spLocks/>
              </p:cNvSpPr>
              <p:nvPr/>
            </p:nvSpPr>
            <p:spPr bwMode="auto">
              <a:xfrm>
                <a:off x="5140" y="10827"/>
                <a:ext cx="68529" cy="91427"/>
              </a:xfrm>
              <a:custGeom>
                <a:avLst/>
                <a:gdLst>
                  <a:gd name="T0" fmla="*/ 0 w 6852920"/>
                  <a:gd name="T1" fmla="*/ 0 h 9142730"/>
                  <a:gd name="T2" fmla="*/ 6852920 w 6852920"/>
                  <a:gd name="T3" fmla="*/ 0 h 9142730"/>
                  <a:gd name="T4" fmla="*/ 6852920 w 6852920"/>
                  <a:gd name="T5" fmla="*/ 9142730 h 9142730"/>
                  <a:gd name="T6" fmla="*/ 0 w 6852920"/>
                  <a:gd name="T7" fmla="*/ 9142730 h 9142730"/>
                  <a:gd name="T8" fmla="*/ 0 w 6852920"/>
                  <a:gd name="T9" fmla="*/ 0 h 9142730"/>
                  <a:gd name="T10" fmla="*/ 466410 w 6852920"/>
                  <a:gd name="T11" fmla="*/ 466410 h 9142730"/>
                  <a:gd name="T12" fmla="*/ 466410 w 6852920"/>
                  <a:gd name="T13" fmla="*/ 8676320 h 9142730"/>
                  <a:gd name="T14" fmla="*/ 6386510 w 6852920"/>
                  <a:gd name="T15" fmla="*/ 8676320 h 9142730"/>
                  <a:gd name="T16" fmla="*/ 6386510 w 6852920"/>
                  <a:gd name="T17" fmla="*/ 466410 h 9142730"/>
                  <a:gd name="T18" fmla="*/ 466410 w 6852920"/>
                  <a:gd name="T19" fmla="*/ 466410 h 91427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52920" h="9142730">
                    <a:moveTo>
                      <a:pt x="0" y="0"/>
                    </a:moveTo>
                    <a:lnTo>
                      <a:pt x="6852920" y="0"/>
                    </a:lnTo>
                    <a:lnTo>
                      <a:pt x="6852920" y="9142730"/>
                    </a:lnTo>
                    <a:lnTo>
                      <a:pt x="0" y="9142730"/>
                    </a:lnTo>
                    <a:lnTo>
                      <a:pt x="0" y="0"/>
                    </a:lnTo>
                    <a:close/>
                    <a:moveTo>
                      <a:pt x="466410" y="466410"/>
                    </a:moveTo>
                    <a:lnTo>
                      <a:pt x="466410" y="8676320"/>
                    </a:lnTo>
                    <a:lnTo>
                      <a:pt x="6386510" y="8676320"/>
                    </a:lnTo>
                    <a:lnTo>
                      <a:pt x="6386510" y="466410"/>
                    </a:lnTo>
                    <a:lnTo>
                      <a:pt x="466410" y="466410"/>
                    </a:lnTo>
                    <a:close/>
                  </a:path>
                </a:pathLst>
              </a:custGeom>
              <a:solidFill>
                <a:srgbClr val="82B4B9"/>
              </a:solidFill>
              <a:ln w="12700">
                <a:no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grpSp>
          <p:nvGrpSpPr>
            <p:cNvPr id="25" name="グループ 3"/>
            <p:cNvGrpSpPr>
              <a:grpSpLocks/>
            </p:cNvGrpSpPr>
            <p:nvPr/>
          </p:nvGrpSpPr>
          <p:grpSpPr bwMode="auto">
            <a:xfrm>
              <a:off x="4622" y="95"/>
              <a:ext cx="54687" cy="30473"/>
              <a:chOff x="4622" y="95"/>
              <a:chExt cx="54686" cy="30473"/>
            </a:xfrm>
          </p:grpSpPr>
          <p:pic>
            <p:nvPicPr>
              <p:cNvPr id="26" name="図  4"/>
              <p:cNvPicPr>
                <a:picLocks noChangeAspect="1"/>
              </p:cNvPicPr>
              <p:nvPr/>
            </p:nvPicPr>
            <p:blipFill>
              <a:blip r:embed="rId3" cstate="print"/>
              <a:srcRect l="7838" t="17303" b="24905"/>
              <a:stretch>
                <a:fillRect/>
              </a:stretch>
            </p:blipFill>
            <p:spPr bwMode="auto">
              <a:xfrm>
                <a:off x="4622" y="184"/>
                <a:ext cx="54687" cy="30384"/>
              </a:xfrm>
              <a:prstGeom prst="rect">
                <a:avLst/>
              </a:prstGeom>
              <a:noFill/>
            </p:spPr>
          </p:pic>
          <p:grpSp>
            <p:nvGrpSpPr>
              <p:cNvPr id="27" name="グループ 5"/>
              <p:cNvGrpSpPr>
                <a:grpSpLocks/>
              </p:cNvGrpSpPr>
              <p:nvPr/>
            </p:nvGrpSpPr>
            <p:grpSpPr bwMode="auto">
              <a:xfrm>
                <a:off x="17653" y="95"/>
                <a:ext cx="36767" cy="28099"/>
                <a:chOff x="17653" y="95"/>
                <a:chExt cx="36766" cy="28098"/>
              </a:xfrm>
            </p:grpSpPr>
            <p:pic>
              <p:nvPicPr>
                <p:cNvPr id="28" name="図  6"/>
                <p:cNvPicPr>
                  <a:picLocks noChangeAspect="1"/>
                </p:cNvPicPr>
                <p:nvPr/>
              </p:nvPicPr>
              <p:blipFill>
                <a:blip r:embed="rId4" cstate="print"/>
                <a:srcRect l="17644" t="16985" r="13354" b="25043"/>
                <a:stretch>
                  <a:fillRect/>
                </a:stretch>
              </p:blipFill>
              <p:spPr bwMode="auto">
                <a:xfrm>
                  <a:off x="17653" y="95"/>
                  <a:ext cx="36767" cy="28099"/>
                </a:xfrm>
                <a:prstGeom prst="rect">
                  <a:avLst/>
                </a:prstGeom>
                <a:noFill/>
              </p:spPr>
            </p:pic>
            <p:sp>
              <p:nvSpPr>
                <p:cNvPr id="29" name="フリーフォーム 7"/>
                <p:cNvSpPr>
                  <a:spLocks/>
                </p:cNvSpPr>
                <p:nvPr/>
              </p:nvSpPr>
              <p:spPr bwMode="auto">
                <a:xfrm rot="1343236">
                  <a:off x="28804" y="10171"/>
                  <a:ext cx="4073" cy="5053"/>
                </a:xfrm>
                <a:custGeom>
                  <a:avLst/>
                  <a:gdLst>
                    <a:gd name="T0" fmla="*/ 255702 w 1881"/>
                    <a:gd name="T1" fmla="*/ 4537 h 2339"/>
                    <a:gd name="T2" fmla="*/ 202223 w 1881"/>
                    <a:gd name="T3" fmla="*/ 0 h 2339"/>
                    <a:gd name="T4" fmla="*/ 153941 w 1881"/>
                    <a:gd name="T5" fmla="*/ 4969 h 2339"/>
                    <a:gd name="T6" fmla="*/ 111288 w 1881"/>
                    <a:gd name="T7" fmla="*/ 18148 h 2339"/>
                    <a:gd name="T8" fmla="*/ 74914 w 1881"/>
                    <a:gd name="T9" fmla="*/ 38673 h 2339"/>
                    <a:gd name="T10" fmla="*/ 44602 w 1881"/>
                    <a:gd name="T11" fmla="*/ 64816 h 2339"/>
                    <a:gd name="T12" fmla="*/ 30528 w 1881"/>
                    <a:gd name="T13" fmla="*/ 85773 h 2339"/>
                    <a:gd name="T14" fmla="*/ 43736 w 1881"/>
                    <a:gd name="T15" fmla="*/ 103273 h 2339"/>
                    <a:gd name="T16" fmla="*/ 79893 w 1881"/>
                    <a:gd name="T17" fmla="*/ 139786 h 2339"/>
                    <a:gd name="T18" fmla="*/ 147229 w 1881"/>
                    <a:gd name="T19" fmla="*/ 200929 h 2339"/>
                    <a:gd name="T20" fmla="*/ 91585 w 1881"/>
                    <a:gd name="T21" fmla="*/ 155990 h 2339"/>
                    <a:gd name="T22" fmla="*/ 19053 w 1881"/>
                    <a:gd name="T23" fmla="*/ 100680 h 2339"/>
                    <a:gd name="T24" fmla="*/ 0 w 1881"/>
                    <a:gd name="T25" fmla="*/ 90094 h 2339"/>
                    <a:gd name="T26" fmla="*/ 10609 w 1881"/>
                    <a:gd name="T27" fmla="*/ 105866 h 2339"/>
                    <a:gd name="T28" fmla="*/ 44169 w 1881"/>
                    <a:gd name="T29" fmla="*/ 159446 h 2339"/>
                    <a:gd name="T30" fmla="*/ 95049 w 1881"/>
                    <a:gd name="T31" fmla="*/ 235281 h 2339"/>
                    <a:gd name="T32" fmla="*/ 132506 w 1881"/>
                    <a:gd name="T33" fmla="*/ 283893 h 2339"/>
                    <a:gd name="T34" fmla="*/ 141600 w 1881"/>
                    <a:gd name="T35" fmla="*/ 291670 h 2339"/>
                    <a:gd name="T36" fmla="*/ 163251 w 1881"/>
                    <a:gd name="T37" fmla="*/ 275034 h 2339"/>
                    <a:gd name="T38" fmla="*/ 154590 w 1881"/>
                    <a:gd name="T39" fmla="*/ 291886 h 2339"/>
                    <a:gd name="T40" fmla="*/ 71666 w 1881"/>
                    <a:gd name="T41" fmla="*/ 396456 h 2339"/>
                    <a:gd name="T42" fmla="*/ 48715 w 1881"/>
                    <a:gd name="T43" fmla="*/ 430808 h 2339"/>
                    <a:gd name="T44" fmla="*/ 44385 w 1881"/>
                    <a:gd name="T45" fmla="*/ 443339 h 2339"/>
                    <a:gd name="T46" fmla="*/ 48282 w 1881"/>
                    <a:gd name="T47" fmla="*/ 451333 h 2339"/>
                    <a:gd name="T48" fmla="*/ 72315 w 1881"/>
                    <a:gd name="T49" fmla="*/ 465808 h 2339"/>
                    <a:gd name="T50" fmla="*/ 126444 w 1881"/>
                    <a:gd name="T51" fmla="*/ 492599 h 2339"/>
                    <a:gd name="T52" fmla="*/ 168880 w 1881"/>
                    <a:gd name="T53" fmla="*/ 503834 h 2339"/>
                    <a:gd name="T54" fmla="*/ 200058 w 1881"/>
                    <a:gd name="T55" fmla="*/ 504482 h 2339"/>
                    <a:gd name="T56" fmla="*/ 221926 w 1881"/>
                    <a:gd name="T57" fmla="*/ 498648 h 2339"/>
                    <a:gd name="T58" fmla="*/ 236865 w 1881"/>
                    <a:gd name="T59" fmla="*/ 488926 h 2339"/>
                    <a:gd name="T60" fmla="*/ 250506 w 1881"/>
                    <a:gd name="T61" fmla="*/ 477907 h 2339"/>
                    <a:gd name="T62" fmla="*/ 281683 w 1881"/>
                    <a:gd name="T63" fmla="*/ 453710 h 2339"/>
                    <a:gd name="T64" fmla="*/ 322821 w 1881"/>
                    <a:gd name="T65" fmla="*/ 413092 h 2339"/>
                    <a:gd name="T66" fmla="*/ 338626 w 1881"/>
                    <a:gd name="T67" fmla="*/ 390406 h 2339"/>
                    <a:gd name="T68" fmla="*/ 326069 w 1881"/>
                    <a:gd name="T69" fmla="*/ 373770 h 2339"/>
                    <a:gd name="T70" fmla="*/ 292942 w 1881"/>
                    <a:gd name="T71" fmla="*/ 340714 h 2339"/>
                    <a:gd name="T72" fmla="*/ 255702 w 1881"/>
                    <a:gd name="T73" fmla="*/ 306362 h 2339"/>
                    <a:gd name="T74" fmla="*/ 316109 w 1881"/>
                    <a:gd name="T75" fmla="*/ 356054 h 2339"/>
                    <a:gd name="T76" fmla="*/ 351401 w 1881"/>
                    <a:gd name="T77" fmla="*/ 381116 h 2339"/>
                    <a:gd name="T78" fmla="*/ 379764 w 1881"/>
                    <a:gd name="T79" fmla="*/ 395592 h 2339"/>
                    <a:gd name="T80" fmla="*/ 394703 w 1881"/>
                    <a:gd name="T81" fmla="*/ 392351 h 2339"/>
                    <a:gd name="T82" fmla="*/ 401632 w 1881"/>
                    <a:gd name="T83" fmla="*/ 370529 h 2339"/>
                    <a:gd name="T84" fmla="*/ 406178 w 1881"/>
                    <a:gd name="T85" fmla="*/ 335097 h 2339"/>
                    <a:gd name="T86" fmla="*/ 407044 w 1881"/>
                    <a:gd name="T87" fmla="*/ 288646 h 2339"/>
                    <a:gd name="T88" fmla="*/ 402714 w 1881"/>
                    <a:gd name="T89" fmla="*/ 251269 h 2339"/>
                    <a:gd name="T90" fmla="*/ 394054 w 1881"/>
                    <a:gd name="T91" fmla="*/ 218213 h 2339"/>
                    <a:gd name="T92" fmla="*/ 381063 w 1881"/>
                    <a:gd name="T93" fmla="*/ 188614 h 2339"/>
                    <a:gd name="T94" fmla="*/ 364391 w 1881"/>
                    <a:gd name="T95" fmla="*/ 162903 h 2339"/>
                    <a:gd name="T96" fmla="*/ 344689 w 1881"/>
                    <a:gd name="T97" fmla="*/ 140866 h 2339"/>
                    <a:gd name="T98" fmla="*/ 326285 w 1881"/>
                    <a:gd name="T99" fmla="*/ 125742 h 2339"/>
                    <a:gd name="T100" fmla="*/ 311562 w 1881"/>
                    <a:gd name="T101" fmla="*/ 134168 h 2339"/>
                    <a:gd name="T102" fmla="*/ 274105 w 1881"/>
                    <a:gd name="T103" fmla="*/ 167440 h 2339"/>
                    <a:gd name="T104" fmla="*/ 228421 w 1881"/>
                    <a:gd name="T105" fmla="*/ 215404 h 2339"/>
                    <a:gd name="T106" fmla="*/ 207419 w 1881"/>
                    <a:gd name="T107" fmla="*/ 237441 h 2339"/>
                    <a:gd name="T108" fmla="*/ 244443 w 1881"/>
                    <a:gd name="T109" fmla="*/ 185805 h 2339"/>
                    <a:gd name="T110" fmla="*/ 309397 w 1881"/>
                    <a:gd name="T111" fmla="*/ 100896 h 2339"/>
                    <a:gd name="T112" fmla="*/ 341658 w 1881"/>
                    <a:gd name="T113" fmla="*/ 56174 h 2339"/>
                    <a:gd name="T114" fmla="*/ 344039 w 1881"/>
                    <a:gd name="T115" fmla="*/ 39105 h 2339"/>
                    <a:gd name="T116" fmla="*/ 315893 w 1881"/>
                    <a:gd name="T117" fmla="*/ 20957 h 23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フリーフォーム 8"/>
                <p:cNvSpPr>
                  <a:spLocks/>
                </p:cNvSpPr>
                <p:nvPr/>
              </p:nvSpPr>
              <p:spPr bwMode="auto">
                <a:xfrm rot="1343236">
                  <a:off x="18935" y="18406"/>
                  <a:ext cx="3240" cy="2993"/>
                </a:xfrm>
                <a:custGeom>
                  <a:avLst/>
                  <a:gdLst>
                    <a:gd name="T0" fmla="*/ 275780 w 1492"/>
                    <a:gd name="T1" fmla="*/ 57147 h 1388"/>
                    <a:gd name="T2" fmla="*/ 250590 w 1492"/>
                    <a:gd name="T3" fmla="*/ 45502 h 1388"/>
                    <a:gd name="T4" fmla="*/ 228441 w 1492"/>
                    <a:gd name="T5" fmla="*/ 37738 h 1388"/>
                    <a:gd name="T6" fmla="*/ 202818 w 1492"/>
                    <a:gd name="T7" fmla="*/ 31700 h 1388"/>
                    <a:gd name="T8" fmla="*/ 199126 w 1492"/>
                    <a:gd name="T9" fmla="*/ 3882 h 1388"/>
                    <a:gd name="T10" fmla="*/ 198692 w 1492"/>
                    <a:gd name="T11" fmla="*/ 216 h 1388"/>
                    <a:gd name="T12" fmla="*/ 183057 w 1492"/>
                    <a:gd name="T13" fmla="*/ 4529 h 1388"/>
                    <a:gd name="T14" fmla="*/ 161559 w 1492"/>
                    <a:gd name="T15" fmla="*/ 12076 h 1388"/>
                    <a:gd name="T16" fmla="*/ 147662 w 1492"/>
                    <a:gd name="T17" fmla="*/ 18330 h 1388"/>
                    <a:gd name="T18" fmla="*/ 132678 w 1492"/>
                    <a:gd name="T19" fmla="*/ 25662 h 1388"/>
                    <a:gd name="T20" fmla="*/ 119215 w 1492"/>
                    <a:gd name="T21" fmla="*/ 33857 h 1388"/>
                    <a:gd name="T22" fmla="*/ 107055 w 1492"/>
                    <a:gd name="T23" fmla="*/ 42698 h 1388"/>
                    <a:gd name="T24" fmla="*/ 96632 w 1492"/>
                    <a:gd name="T25" fmla="*/ 52618 h 1388"/>
                    <a:gd name="T26" fmla="*/ 86860 w 1492"/>
                    <a:gd name="T27" fmla="*/ 62969 h 1388"/>
                    <a:gd name="T28" fmla="*/ 78608 w 1492"/>
                    <a:gd name="T29" fmla="*/ 73752 h 1388"/>
                    <a:gd name="T30" fmla="*/ 71659 w 1492"/>
                    <a:gd name="T31" fmla="*/ 84965 h 1388"/>
                    <a:gd name="T32" fmla="*/ 66013 w 1492"/>
                    <a:gd name="T33" fmla="*/ 96395 h 1388"/>
                    <a:gd name="T34" fmla="*/ 57327 w 1492"/>
                    <a:gd name="T35" fmla="*/ 120332 h 1388"/>
                    <a:gd name="T36" fmla="*/ 31921 w 1492"/>
                    <a:gd name="T37" fmla="*/ 122488 h 1388"/>
                    <a:gd name="T38" fmla="*/ 11292 w 1492"/>
                    <a:gd name="T39" fmla="*/ 117528 h 1388"/>
                    <a:gd name="T40" fmla="*/ 3040 w 1492"/>
                    <a:gd name="T41" fmla="*/ 116019 h 1388"/>
                    <a:gd name="T42" fmla="*/ 651 w 1492"/>
                    <a:gd name="T43" fmla="*/ 127448 h 1388"/>
                    <a:gd name="T44" fmla="*/ 0 w 1492"/>
                    <a:gd name="T45" fmla="*/ 149444 h 1388"/>
                    <a:gd name="T46" fmla="*/ 5212 w 1492"/>
                    <a:gd name="T47" fmla="*/ 174891 h 1388"/>
                    <a:gd name="T48" fmla="*/ 12378 w 1492"/>
                    <a:gd name="T49" fmla="*/ 197750 h 1388"/>
                    <a:gd name="T50" fmla="*/ 21498 w 1492"/>
                    <a:gd name="T51" fmla="*/ 218236 h 1388"/>
                    <a:gd name="T52" fmla="*/ 32138 w 1492"/>
                    <a:gd name="T53" fmla="*/ 236135 h 1388"/>
                    <a:gd name="T54" fmla="*/ 44081 w 1492"/>
                    <a:gd name="T55" fmla="*/ 251877 h 1388"/>
                    <a:gd name="T56" fmla="*/ 57327 w 1492"/>
                    <a:gd name="T57" fmla="*/ 265248 h 1388"/>
                    <a:gd name="T58" fmla="*/ 71442 w 1492"/>
                    <a:gd name="T59" fmla="*/ 276246 h 1388"/>
                    <a:gd name="T60" fmla="*/ 86425 w 1492"/>
                    <a:gd name="T61" fmla="*/ 285519 h 1388"/>
                    <a:gd name="T62" fmla="*/ 102060 w 1492"/>
                    <a:gd name="T63" fmla="*/ 292419 h 1388"/>
                    <a:gd name="T64" fmla="*/ 118346 w 1492"/>
                    <a:gd name="T65" fmla="*/ 297164 h 1388"/>
                    <a:gd name="T66" fmla="*/ 129421 w 1492"/>
                    <a:gd name="T67" fmla="*/ 297379 h 1388"/>
                    <a:gd name="T68" fmla="*/ 132895 w 1492"/>
                    <a:gd name="T69" fmla="*/ 283793 h 1388"/>
                    <a:gd name="T70" fmla="*/ 139193 w 1492"/>
                    <a:gd name="T71" fmla="*/ 258131 h 1388"/>
                    <a:gd name="T72" fmla="*/ 152439 w 1492"/>
                    <a:gd name="T73" fmla="*/ 238723 h 1388"/>
                    <a:gd name="T74" fmla="*/ 166771 w 1492"/>
                    <a:gd name="T75" fmla="*/ 224274 h 1388"/>
                    <a:gd name="T76" fmla="*/ 178714 w 1492"/>
                    <a:gd name="T77" fmla="*/ 208101 h 1388"/>
                    <a:gd name="T78" fmla="*/ 188486 w 1492"/>
                    <a:gd name="T79" fmla="*/ 190849 h 1388"/>
                    <a:gd name="T80" fmla="*/ 196086 w 1492"/>
                    <a:gd name="T81" fmla="*/ 173381 h 1388"/>
                    <a:gd name="T82" fmla="*/ 239733 w 1492"/>
                    <a:gd name="T83" fmla="*/ 170794 h 1388"/>
                    <a:gd name="T84" fmla="*/ 306398 w 1492"/>
                    <a:gd name="T85" fmla="*/ 185889 h 1388"/>
                    <a:gd name="T86" fmla="*/ 322684 w 1492"/>
                    <a:gd name="T87" fmla="*/ 189339 h 1388"/>
                    <a:gd name="T88" fmla="*/ 323118 w 1492"/>
                    <a:gd name="T89" fmla="*/ 182439 h 1388"/>
                    <a:gd name="T90" fmla="*/ 323553 w 1492"/>
                    <a:gd name="T91" fmla="*/ 161521 h 1388"/>
                    <a:gd name="T92" fmla="*/ 323770 w 1492"/>
                    <a:gd name="T93" fmla="*/ 136290 h 1388"/>
                    <a:gd name="T94" fmla="*/ 321598 w 1492"/>
                    <a:gd name="T95" fmla="*/ 116019 h 1388"/>
                    <a:gd name="T96" fmla="*/ 317907 w 1492"/>
                    <a:gd name="T97" fmla="*/ 99414 h 1388"/>
                    <a:gd name="T98" fmla="*/ 312478 w 1492"/>
                    <a:gd name="T99" fmla="*/ 86475 h 1388"/>
                    <a:gd name="T100" fmla="*/ 306398 w 1492"/>
                    <a:gd name="T101" fmla="*/ 76986 h 1388"/>
                    <a:gd name="T102" fmla="*/ 300318 w 1492"/>
                    <a:gd name="T103" fmla="*/ 70301 h 1388"/>
                    <a:gd name="T104" fmla="*/ 294238 w 1492"/>
                    <a:gd name="T105" fmla="*/ 65557 h 1388"/>
                    <a:gd name="T106" fmla="*/ 285117 w 1492"/>
                    <a:gd name="T107" fmla="*/ 61460 h 13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1" name="フリーフォーム 9"/>
                <p:cNvSpPr>
                  <a:spLocks/>
                </p:cNvSpPr>
                <p:nvPr/>
              </p:nvSpPr>
              <p:spPr bwMode="auto">
                <a:xfrm rot="1343236">
                  <a:off x="38925" y="12440"/>
                  <a:ext cx="4489" cy="4820"/>
                </a:xfrm>
                <a:custGeom>
                  <a:avLst/>
                  <a:gdLst>
                    <a:gd name="T0" fmla="*/ 336511 w 2069"/>
                    <a:gd name="T1" fmla="*/ 293921 h 2232"/>
                    <a:gd name="T2" fmla="*/ 369272 w 2069"/>
                    <a:gd name="T3" fmla="*/ 273620 h 2232"/>
                    <a:gd name="T4" fmla="*/ 406373 w 2069"/>
                    <a:gd name="T5" fmla="*/ 277940 h 2232"/>
                    <a:gd name="T6" fmla="*/ 413967 w 2069"/>
                    <a:gd name="T7" fmla="*/ 272109 h 2232"/>
                    <a:gd name="T8" fmla="*/ 427636 w 2069"/>
                    <a:gd name="T9" fmla="*/ 239283 h 2232"/>
                    <a:gd name="T10" fmla="*/ 433928 w 2069"/>
                    <a:gd name="T11" fmla="*/ 213152 h 2232"/>
                    <a:gd name="T12" fmla="*/ 436314 w 2069"/>
                    <a:gd name="T13" fmla="*/ 187453 h 2232"/>
                    <a:gd name="T14" fmla="*/ 435446 w 2069"/>
                    <a:gd name="T15" fmla="*/ 163481 h 2232"/>
                    <a:gd name="T16" fmla="*/ 430673 w 2069"/>
                    <a:gd name="T17" fmla="*/ 141453 h 2232"/>
                    <a:gd name="T18" fmla="*/ 418523 w 2069"/>
                    <a:gd name="T19" fmla="*/ 110571 h 2232"/>
                    <a:gd name="T20" fmla="*/ 425032 w 2069"/>
                    <a:gd name="T21" fmla="*/ 76234 h 2232"/>
                    <a:gd name="T22" fmla="*/ 447379 w 2069"/>
                    <a:gd name="T23" fmla="*/ 59173 h 2232"/>
                    <a:gd name="T24" fmla="*/ 437616 w 2069"/>
                    <a:gd name="T25" fmla="*/ 44272 h 2232"/>
                    <a:gd name="T26" fmla="*/ 416353 w 2069"/>
                    <a:gd name="T27" fmla="*/ 28939 h 2232"/>
                    <a:gd name="T28" fmla="*/ 378819 w 2069"/>
                    <a:gd name="T29" fmla="*/ 11662 h 2232"/>
                    <a:gd name="T30" fmla="*/ 343671 w 2069"/>
                    <a:gd name="T31" fmla="*/ 2376 h 2232"/>
                    <a:gd name="T32" fmla="*/ 310909 w 2069"/>
                    <a:gd name="T33" fmla="*/ 0 h 2232"/>
                    <a:gd name="T34" fmla="*/ 280968 w 2069"/>
                    <a:gd name="T35" fmla="*/ 4319 h 2232"/>
                    <a:gd name="T36" fmla="*/ 254498 w 2069"/>
                    <a:gd name="T37" fmla="*/ 14469 h 2232"/>
                    <a:gd name="T38" fmla="*/ 231717 w 2069"/>
                    <a:gd name="T39" fmla="*/ 29802 h 2232"/>
                    <a:gd name="T40" fmla="*/ 229765 w 2069"/>
                    <a:gd name="T41" fmla="*/ 37793 h 2232"/>
                    <a:gd name="T42" fmla="*/ 251678 w 2069"/>
                    <a:gd name="T43" fmla="*/ 67379 h 2232"/>
                    <a:gd name="T44" fmla="*/ 258621 w 2069"/>
                    <a:gd name="T45" fmla="*/ 103660 h 2232"/>
                    <a:gd name="T46" fmla="*/ 265781 w 2069"/>
                    <a:gd name="T47" fmla="*/ 136486 h 2232"/>
                    <a:gd name="T48" fmla="*/ 279232 w 2069"/>
                    <a:gd name="T49" fmla="*/ 166289 h 2232"/>
                    <a:gd name="T50" fmla="*/ 262092 w 2069"/>
                    <a:gd name="T51" fmla="*/ 176007 h 2232"/>
                    <a:gd name="T52" fmla="*/ 228680 w 2069"/>
                    <a:gd name="T53" fmla="*/ 159162 h 2232"/>
                    <a:gd name="T54" fmla="*/ 196135 w 2069"/>
                    <a:gd name="T55" fmla="*/ 149228 h 2232"/>
                    <a:gd name="T56" fmla="*/ 164892 w 2069"/>
                    <a:gd name="T57" fmla="*/ 145988 h 2232"/>
                    <a:gd name="T58" fmla="*/ 135385 w 2069"/>
                    <a:gd name="T59" fmla="*/ 148148 h 2232"/>
                    <a:gd name="T60" fmla="*/ 107831 w 2069"/>
                    <a:gd name="T61" fmla="*/ 155707 h 2232"/>
                    <a:gd name="T62" fmla="*/ 82880 w 2069"/>
                    <a:gd name="T63" fmla="*/ 168016 h 2232"/>
                    <a:gd name="T64" fmla="*/ 95681 w 2069"/>
                    <a:gd name="T65" fmla="*/ 192852 h 2232"/>
                    <a:gd name="T66" fmla="*/ 106963 w 2069"/>
                    <a:gd name="T67" fmla="*/ 235827 h 2232"/>
                    <a:gd name="T68" fmla="*/ 105444 w 2069"/>
                    <a:gd name="T69" fmla="*/ 274268 h 2232"/>
                    <a:gd name="T70" fmla="*/ 112604 w 2069"/>
                    <a:gd name="T71" fmla="*/ 309901 h 2232"/>
                    <a:gd name="T72" fmla="*/ 83097 w 2069"/>
                    <a:gd name="T73" fmla="*/ 356549 h 2232"/>
                    <a:gd name="T74" fmla="*/ 2170 w 2069"/>
                    <a:gd name="T75" fmla="*/ 399093 h 2232"/>
                    <a:gd name="T76" fmla="*/ 6943 w 2069"/>
                    <a:gd name="T77" fmla="*/ 408163 h 2232"/>
                    <a:gd name="T78" fmla="*/ 24517 w 2069"/>
                    <a:gd name="T79" fmla="*/ 431702 h 2232"/>
                    <a:gd name="T80" fmla="*/ 53156 w 2069"/>
                    <a:gd name="T81" fmla="*/ 459993 h 2232"/>
                    <a:gd name="T82" fmla="*/ 77890 w 2069"/>
                    <a:gd name="T83" fmla="*/ 475542 h 2232"/>
                    <a:gd name="T84" fmla="*/ 97851 w 2069"/>
                    <a:gd name="T85" fmla="*/ 481157 h 2232"/>
                    <a:gd name="T86" fmla="*/ 113038 w 2069"/>
                    <a:gd name="T87" fmla="*/ 481157 h 2232"/>
                    <a:gd name="T88" fmla="*/ 125405 w 2069"/>
                    <a:gd name="T89" fmla="*/ 477270 h 2232"/>
                    <a:gd name="T90" fmla="*/ 157516 w 2069"/>
                    <a:gd name="T91" fmla="*/ 469063 h 2232"/>
                    <a:gd name="T92" fmla="*/ 196352 w 2069"/>
                    <a:gd name="T93" fmla="*/ 453946 h 2232"/>
                    <a:gd name="T94" fmla="*/ 234755 w 2069"/>
                    <a:gd name="T95" fmla="*/ 467120 h 2232"/>
                    <a:gd name="T96" fmla="*/ 244084 w 2069"/>
                    <a:gd name="T97" fmla="*/ 461505 h 2232"/>
                    <a:gd name="T98" fmla="*/ 265347 w 2069"/>
                    <a:gd name="T99" fmla="*/ 428895 h 2232"/>
                    <a:gd name="T100" fmla="*/ 278798 w 2069"/>
                    <a:gd name="T101" fmla="*/ 397581 h 2232"/>
                    <a:gd name="T102" fmla="*/ 287043 w 2069"/>
                    <a:gd name="T103" fmla="*/ 363243 h 2232"/>
                    <a:gd name="T104" fmla="*/ 288345 w 2069"/>
                    <a:gd name="T105" fmla="*/ 331497 h 2232"/>
                    <a:gd name="T106" fmla="*/ 292033 w 2069"/>
                    <a:gd name="T107" fmla="*/ 312709 h 2232"/>
                    <a:gd name="T108" fmla="*/ 308956 w 2069"/>
                    <a:gd name="T109" fmla="*/ 306878 h 2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4" name="フリーフォーム 10"/>
                <p:cNvSpPr>
                  <a:spLocks/>
                </p:cNvSpPr>
                <p:nvPr/>
              </p:nvSpPr>
              <p:spPr bwMode="auto">
                <a:xfrm rot="1343236">
                  <a:off x="18933" y="4792"/>
                  <a:ext cx="2824" cy="3227"/>
                </a:xfrm>
                <a:custGeom>
                  <a:avLst/>
                  <a:gdLst>
                    <a:gd name="T0" fmla="*/ 213711 w 1304"/>
                    <a:gd name="T1" fmla="*/ 287588 h 1491"/>
                    <a:gd name="T2" fmla="*/ 229518 w 1304"/>
                    <a:gd name="T3" fmla="*/ 264218 h 1491"/>
                    <a:gd name="T4" fmla="*/ 240994 w 1304"/>
                    <a:gd name="T5" fmla="*/ 243660 h 1491"/>
                    <a:gd name="T6" fmla="*/ 251603 w 1304"/>
                    <a:gd name="T7" fmla="*/ 220073 h 1491"/>
                    <a:gd name="T8" fmla="*/ 278886 w 1304"/>
                    <a:gd name="T9" fmla="*/ 222021 h 1491"/>
                    <a:gd name="T10" fmla="*/ 282133 w 1304"/>
                    <a:gd name="T11" fmla="*/ 222453 h 1491"/>
                    <a:gd name="T12" fmla="*/ 281267 w 1304"/>
                    <a:gd name="T13" fmla="*/ 205358 h 1491"/>
                    <a:gd name="T14" fmla="*/ 277370 w 1304"/>
                    <a:gd name="T15" fmla="*/ 182637 h 1491"/>
                    <a:gd name="T16" fmla="*/ 273039 w 1304"/>
                    <a:gd name="T17" fmla="*/ 168571 h 1491"/>
                    <a:gd name="T18" fmla="*/ 268276 w 1304"/>
                    <a:gd name="T19" fmla="*/ 151909 h 1491"/>
                    <a:gd name="T20" fmla="*/ 262213 w 1304"/>
                    <a:gd name="T21" fmla="*/ 136978 h 1491"/>
                    <a:gd name="T22" fmla="*/ 255501 w 1304"/>
                    <a:gd name="T23" fmla="*/ 123128 h 1491"/>
                    <a:gd name="T24" fmla="*/ 247706 w 1304"/>
                    <a:gd name="T25" fmla="*/ 110794 h 1491"/>
                    <a:gd name="T26" fmla="*/ 239045 w 1304"/>
                    <a:gd name="T27" fmla="*/ 99325 h 1491"/>
                    <a:gd name="T28" fmla="*/ 229951 w 1304"/>
                    <a:gd name="T29" fmla="*/ 89587 h 1491"/>
                    <a:gd name="T30" fmla="*/ 220424 w 1304"/>
                    <a:gd name="T31" fmla="*/ 80931 h 1491"/>
                    <a:gd name="T32" fmla="*/ 210030 w 1304"/>
                    <a:gd name="T33" fmla="*/ 73141 h 1491"/>
                    <a:gd name="T34" fmla="*/ 188378 w 1304"/>
                    <a:gd name="T35" fmla="*/ 61240 h 1491"/>
                    <a:gd name="T36" fmla="*/ 190759 w 1304"/>
                    <a:gd name="T37" fmla="*/ 36787 h 1491"/>
                    <a:gd name="T38" fmla="*/ 199637 w 1304"/>
                    <a:gd name="T39" fmla="*/ 17095 h 1491"/>
                    <a:gd name="T40" fmla="*/ 202668 w 1304"/>
                    <a:gd name="T41" fmla="*/ 9089 h 1491"/>
                    <a:gd name="T42" fmla="*/ 189677 w 1304"/>
                    <a:gd name="T43" fmla="*/ 3679 h 1491"/>
                    <a:gd name="T44" fmla="*/ 177335 w 1304"/>
                    <a:gd name="T45" fmla="*/ 433 h 1491"/>
                    <a:gd name="T46" fmla="*/ 159796 w 1304"/>
                    <a:gd name="T47" fmla="*/ 0 h 1491"/>
                    <a:gd name="T48" fmla="*/ 134896 w 1304"/>
                    <a:gd name="T49" fmla="*/ 1948 h 1491"/>
                    <a:gd name="T50" fmla="*/ 111727 w 1304"/>
                    <a:gd name="T51" fmla="*/ 6059 h 1491"/>
                    <a:gd name="T52" fmla="*/ 90508 w 1304"/>
                    <a:gd name="T53" fmla="*/ 12334 h 1491"/>
                    <a:gd name="T54" fmla="*/ 71454 w 1304"/>
                    <a:gd name="T55" fmla="*/ 20125 h 1491"/>
                    <a:gd name="T56" fmla="*/ 54565 w 1304"/>
                    <a:gd name="T57" fmla="*/ 29862 h 1491"/>
                    <a:gd name="T58" fmla="*/ 39624 w 1304"/>
                    <a:gd name="T59" fmla="*/ 40899 h 1491"/>
                    <a:gd name="T60" fmla="*/ 26633 w 1304"/>
                    <a:gd name="T61" fmla="*/ 53017 h 1491"/>
                    <a:gd name="T62" fmla="*/ 16023 w 1304"/>
                    <a:gd name="T63" fmla="*/ 66433 h 1491"/>
                    <a:gd name="T64" fmla="*/ 7795 w 1304"/>
                    <a:gd name="T65" fmla="*/ 80931 h 1491"/>
                    <a:gd name="T66" fmla="*/ 1516 w 1304"/>
                    <a:gd name="T67" fmla="*/ 95863 h 1491"/>
                    <a:gd name="T68" fmla="*/ 4547 w 1304"/>
                    <a:gd name="T69" fmla="*/ 102787 h 1491"/>
                    <a:gd name="T70" fmla="*/ 20137 w 1304"/>
                    <a:gd name="T71" fmla="*/ 110145 h 1491"/>
                    <a:gd name="T72" fmla="*/ 45904 w 1304"/>
                    <a:gd name="T73" fmla="*/ 122479 h 1491"/>
                    <a:gd name="T74" fmla="*/ 57596 w 1304"/>
                    <a:gd name="T75" fmla="*/ 140440 h 1491"/>
                    <a:gd name="T76" fmla="*/ 71237 w 1304"/>
                    <a:gd name="T77" fmla="*/ 156237 h 1491"/>
                    <a:gd name="T78" fmla="*/ 85961 w 1304"/>
                    <a:gd name="T79" fmla="*/ 170302 h 1491"/>
                    <a:gd name="T80" fmla="*/ 101767 w 1304"/>
                    <a:gd name="T81" fmla="*/ 181555 h 1491"/>
                    <a:gd name="T82" fmla="*/ 117574 w 1304"/>
                    <a:gd name="T83" fmla="*/ 190643 h 1491"/>
                    <a:gd name="T84" fmla="*/ 94405 w 1304"/>
                    <a:gd name="T85" fmla="*/ 259024 h 1491"/>
                    <a:gd name="T86" fmla="*/ 76217 w 1304"/>
                    <a:gd name="T87" fmla="*/ 302519 h 1491"/>
                    <a:gd name="T88" fmla="*/ 73619 w 1304"/>
                    <a:gd name="T89" fmla="*/ 309444 h 1491"/>
                    <a:gd name="T90" fmla="*/ 86610 w 1304"/>
                    <a:gd name="T91" fmla="*/ 313339 h 1491"/>
                    <a:gd name="T92" fmla="*/ 109995 w 1304"/>
                    <a:gd name="T93" fmla="*/ 319398 h 1491"/>
                    <a:gd name="T94" fmla="*/ 133380 w 1304"/>
                    <a:gd name="T95" fmla="*/ 322428 h 1491"/>
                    <a:gd name="T96" fmla="*/ 153084 w 1304"/>
                    <a:gd name="T97" fmla="*/ 322644 h 1491"/>
                    <a:gd name="T98" fmla="*/ 168890 w 1304"/>
                    <a:gd name="T99" fmla="*/ 320480 h 1491"/>
                    <a:gd name="T100" fmla="*/ 181449 w 1304"/>
                    <a:gd name="T101" fmla="*/ 317234 h 1491"/>
                    <a:gd name="T102" fmla="*/ 191409 w 1304"/>
                    <a:gd name="T103" fmla="*/ 312473 h 1491"/>
                    <a:gd name="T104" fmla="*/ 198554 w 1304"/>
                    <a:gd name="T105" fmla="*/ 307280 h 1491"/>
                    <a:gd name="T106" fmla="*/ 207865 w 1304"/>
                    <a:gd name="T107" fmla="*/ 296027 h 14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5" name="フリーフォーム 11"/>
                <p:cNvSpPr>
                  <a:spLocks/>
                </p:cNvSpPr>
                <p:nvPr/>
              </p:nvSpPr>
              <p:spPr bwMode="auto">
                <a:xfrm rot="1343236">
                  <a:off x="34037" y="16806"/>
                  <a:ext cx="3383" cy="3615"/>
                </a:xfrm>
                <a:custGeom>
                  <a:avLst/>
                  <a:gdLst>
                    <a:gd name="T0" fmla="*/ 57976 w 1558"/>
                    <a:gd name="T1" fmla="*/ 60469 h 1674"/>
                    <a:gd name="T2" fmla="*/ 47553 w 1558"/>
                    <a:gd name="T3" fmla="*/ 90271 h 1674"/>
                    <a:gd name="T4" fmla="*/ 40605 w 1558"/>
                    <a:gd name="T5" fmla="*/ 115322 h 1674"/>
                    <a:gd name="T6" fmla="*/ 35176 w 1558"/>
                    <a:gd name="T7" fmla="*/ 143181 h 1674"/>
                    <a:gd name="T8" fmla="*/ 4126 w 1558"/>
                    <a:gd name="T9" fmla="*/ 150308 h 1674"/>
                    <a:gd name="T10" fmla="*/ 434 w 1558"/>
                    <a:gd name="T11" fmla="*/ 151388 h 1674"/>
                    <a:gd name="T12" fmla="*/ 5863 w 1558"/>
                    <a:gd name="T13" fmla="*/ 168448 h 1674"/>
                    <a:gd name="T14" fmla="*/ 16937 w 1558"/>
                    <a:gd name="T15" fmla="*/ 195659 h 1674"/>
                    <a:gd name="T16" fmla="*/ 27794 w 1558"/>
                    <a:gd name="T17" fmla="*/ 215959 h 1674"/>
                    <a:gd name="T18" fmla="*/ 38216 w 1558"/>
                    <a:gd name="T19" fmla="*/ 231292 h 1674"/>
                    <a:gd name="T20" fmla="*/ 49290 w 1558"/>
                    <a:gd name="T21" fmla="*/ 244682 h 1674"/>
                    <a:gd name="T22" fmla="*/ 61233 w 1558"/>
                    <a:gd name="T23" fmla="*/ 256776 h 1674"/>
                    <a:gd name="T24" fmla="*/ 73175 w 1558"/>
                    <a:gd name="T25" fmla="*/ 267142 h 1674"/>
                    <a:gd name="T26" fmla="*/ 85769 w 1558"/>
                    <a:gd name="T27" fmla="*/ 275996 h 1674"/>
                    <a:gd name="T28" fmla="*/ 98580 w 1558"/>
                    <a:gd name="T29" fmla="*/ 283339 h 1674"/>
                    <a:gd name="T30" fmla="*/ 111174 w 1558"/>
                    <a:gd name="T31" fmla="*/ 289386 h 1674"/>
                    <a:gd name="T32" fmla="*/ 124637 w 1558"/>
                    <a:gd name="T33" fmla="*/ 294137 h 1674"/>
                    <a:gd name="T34" fmla="*/ 137448 w 1558"/>
                    <a:gd name="T35" fmla="*/ 297592 h 1674"/>
                    <a:gd name="T36" fmla="*/ 150476 w 1558"/>
                    <a:gd name="T37" fmla="*/ 299968 h 1674"/>
                    <a:gd name="T38" fmla="*/ 145048 w 1558"/>
                    <a:gd name="T39" fmla="*/ 335601 h 1674"/>
                    <a:gd name="T40" fmla="*/ 141791 w 1558"/>
                    <a:gd name="T41" fmla="*/ 354605 h 1674"/>
                    <a:gd name="T42" fmla="*/ 144396 w 1558"/>
                    <a:gd name="T43" fmla="*/ 359140 h 1674"/>
                    <a:gd name="T44" fmla="*/ 152430 w 1558"/>
                    <a:gd name="T45" fmla="*/ 361084 h 1674"/>
                    <a:gd name="T46" fmla="*/ 160247 w 1558"/>
                    <a:gd name="T47" fmla="*/ 361516 h 1674"/>
                    <a:gd name="T48" fmla="*/ 172190 w 1558"/>
                    <a:gd name="T49" fmla="*/ 360004 h 1674"/>
                    <a:gd name="T50" fmla="*/ 191081 w 1558"/>
                    <a:gd name="T51" fmla="*/ 355685 h 1674"/>
                    <a:gd name="T52" fmla="*/ 218006 w 1558"/>
                    <a:gd name="T53" fmla="*/ 348127 h 1674"/>
                    <a:gd name="T54" fmla="*/ 242108 w 1558"/>
                    <a:gd name="T55" fmla="*/ 338192 h 1674"/>
                    <a:gd name="T56" fmla="*/ 263605 w 1558"/>
                    <a:gd name="T57" fmla="*/ 326747 h 1674"/>
                    <a:gd name="T58" fmla="*/ 282061 w 1558"/>
                    <a:gd name="T59" fmla="*/ 313573 h 1674"/>
                    <a:gd name="T60" fmla="*/ 298130 w 1558"/>
                    <a:gd name="T61" fmla="*/ 298888 h 1674"/>
                    <a:gd name="T62" fmla="*/ 311158 w 1558"/>
                    <a:gd name="T63" fmla="*/ 283339 h 1674"/>
                    <a:gd name="T64" fmla="*/ 321580 w 1558"/>
                    <a:gd name="T65" fmla="*/ 267142 h 1674"/>
                    <a:gd name="T66" fmla="*/ 329615 w 1558"/>
                    <a:gd name="T67" fmla="*/ 249865 h 1674"/>
                    <a:gd name="T68" fmla="*/ 335043 w 1558"/>
                    <a:gd name="T69" fmla="*/ 232156 h 1674"/>
                    <a:gd name="T70" fmla="*/ 337866 w 1558"/>
                    <a:gd name="T71" fmla="*/ 214016 h 1674"/>
                    <a:gd name="T72" fmla="*/ 332872 w 1558"/>
                    <a:gd name="T73" fmla="*/ 206889 h 1674"/>
                    <a:gd name="T74" fmla="*/ 313329 w 1558"/>
                    <a:gd name="T75" fmla="*/ 203002 h 1674"/>
                    <a:gd name="T76" fmla="*/ 282930 w 1558"/>
                    <a:gd name="T77" fmla="*/ 198683 h 1674"/>
                    <a:gd name="T78" fmla="*/ 266210 w 1558"/>
                    <a:gd name="T79" fmla="*/ 181622 h 1674"/>
                    <a:gd name="T80" fmla="*/ 247754 w 1558"/>
                    <a:gd name="T81" fmla="*/ 167369 h 1674"/>
                    <a:gd name="T82" fmla="*/ 227994 w 1558"/>
                    <a:gd name="T83" fmla="*/ 156139 h 1674"/>
                    <a:gd name="T84" fmla="*/ 207583 w 1558"/>
                    <a:gd name="T85" fmla="*/ 147716 h 1674"/>
                    <a:gd name="T86" fmla="*/ 187824 w 1558"/>
                    <a:gd name="T87" fmla="*/ 141885 h 1674"/>
                    <a:gd name="T88" fmla="*/ 193904 w 1558"/>
                    <a:gd name="T89" fmla="*/ 60685 h 1674"/>
                    <a:gd name="T90" fmla="*/ 201938 w 1558"/>
                    <a:gd name="T91" fmla="*/ 8206 h 1674"/>
                    <a:gd name="T92" fmla="*/ 202806 w 1558"/>
                    <a:gd name="T93" fmla="*/ 0 h 1674"/>
                    <a:gd name="T94" fmla="*/ 188692 w 1558"/>
                    <a:gd name="T95" fmla="*/ 0 h 1674"/>
                    <a:gd name="T96" fmla="*/ 160899 w 1558"/>
                    <a:gd name="T97" fmla="*/ 648 h 1674"/>
                    <a:gd name="T98" fmla="*/ 134408 w 1558"/>
                    <a:gd name="T99" fmla="*/ 3455 h 1674"/>
                    <a:gd name="T100" fmla="*/ 113346 w 1558"/>
                    <a:gd name="T101" fmla="*/ 7990 h 1674"/>
                    <a:gd name="T102" fmla="*/ 96843 w 1558"/>
                    <a:gd name="T103" fmla="*/ 14253 h 1674"/>
                    <a:gd name="T104" fmla="*/ 84032 w 1558"/>
                    <a:gd name="T105" fmla="*/ 21164 h 1674"/>
                    <a:gd name="T106" fmla="*/ 74912 w 1558"/>
                    <a:gd name="T107" fmla="*/ 28291 h 1674"/>
                    <a:gd name="T108" fmla="*/ 68615 w 1558"/>
                    <a:gd name="T109" fmla="*/ 35633 h 1674"/>
                    <a:gd name="T110" fmla="*/ 64490 w 1558"/>
                    <a:gd name="T111" fmla="*/ 42112 h 1674"/>
                    <a:gd name="T112" fmla="*/ 61884 w 1558"/>
                    <a:gd name="T113" fmla="*/ 49671 h 16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7" name="フリーフォーム 12"/>
                <p:cNvSpPr>
                  <a:spLocks/>
                </p:cNvSpPr>
                <p:nvPr/>
              </p:nvSpPr>
              <p:spPr bwMode="auto">
                <a:xfrm rot="1343236">
                  <a:off x="27055" y="15712"/>
                  <a:ext cx="4398" cy="4030"/>
                </a:xfrm>
                <a:custGeom>
                  <a:avLst/>
                  <a:gdLst>
                    <a:gd name="T0" fmla="*/ 71993 w 2022"/>
                    <a:gd name="T1" fmla="*/ 331436 h 1870"/>
                    <a:gd name="T2" fmla="*/ 108098 w 2022"/>
                    <a:gd name="T3" fmla="*/ 346305 h 1870"/>
                    <a:gd name="T4" fmla="*/ 138549 w 2022"/>
                    <a:gd name="T5" fmla="*/ 356218 h 1870"/>
                    <a:gd name="T6" fmla="*/ 173132 w 2022"/>
                    <a:gd name="T7" fmla="*/ 364191 h 1870"/>
                    <a:gd name="T8" fmla="*/ 179657 w 2022"/>
                    <a:gd name="T9" fmla="*/ 387465 h 1870"/>
                    <a:gd name="T10" fmla="*/ 176177 w 2022"/>
                    <a:gd name="T11" fmla="*/ 401042 h 1870"/>
                    <a:gd name="T12" fmla="*/ 175742 w 2022"/>
                    <a:gd name="T13" fmla="*/ 402981 h 1870"/>
                    <a:gd name="T14" fmla="*/ 189227 w 2022"/>
                    <a:gd name="T15" fmla="*/ 400180 h 1870"/>
                    <a:gd name="T16" fmla="*/ 209237 w 2022"/>
                    <a:gd name="T17" fmla="*/ 394361 h 1870"/>
                    <a:gd name="T18" fmla="*/ 227725 w 2022"/>
                    <a:gd name="T19" fmla="*/ 387465 h 1870"/>
                    <a:gd name="T20" fmla="*/ 246647 w 2022"/>
                    <a:gd name="T21" fmla="*/ 378630 h 1870"/>
                    <a:gd name="T22" fmla="*/ 266440 w 2022"/>
                    <a:gd name="T23" fmla="*/ 367639 h 1870"/>
                    <a:gd name="T24" fmla="*/ 284058 w 2022"/>
                    <a:gd name="T25" fmla="*/ 356002 h 1870"/>
                    <a:gd name="T26" fmla="*/ 299718 w 2022"/>
                    <a:gd name="T27" fmla="*/ 343073 h 1870"/>
                    <a:gd name="T28" fmla="*/ 313855 w 2022"/>
                    <a:gd name="T29" fmla="*/ 329281 h 1870"/>
                    <a:gd name="T30" fmla="*/ 325818 w 2022"/>
                    <a:gd name="T31" fmla="*/ 315058 h 1870"/>
                    <a:gd name="T32" fmla="*/ 336258 w 2022"/>
                    <a:gd name="T33" fmla="*/ 300189 h 1870"/>
                    <a:gd name="T34" fmla="*/ 344958 w 2022"/>
                    <a:gd name="T35" fmla="*/ 284888 h 1870"/>
                    <a:gd name="T36" fmla="*/ 351918 w 2022"/>
                    <a:gd name="T37" fmla="*/ 269157 h 1870"/>
                    <a:gd name="T38" fmla="*/ 357573 w 2022"/>
                    <a:gd name="T39" fmla="*/ 252994 h 1870"/>
                    <a:gd name="T40" fmla="*/ 361923 w 2022"/>
                    <a:gd name="T41" fmla="*/ 236832 h 1870"/>
                    <a:gd name="T42" fmla="*/ 380846 w 2022"/>
                    <a:gd name="T43" fmla="*/ 228859 h 1870"/>
                    <a:gd name="T44" fmla="*/ 416734 w 2022"/>
                    <a:gd name="T45" fmla="*/ 235755 h 1870"/>
                    <a:gd name="T46" fmla="*/ 431089 w 2022"/>
                    <a:gd name="T47" fmla="*/ 239418 h 1870"/>
                    <a:gd name="T48" fmla="*/ 434786 w 2022"/>
                    <a:gd name="T49" fmla="*/ 241142 h 1870"/>
                    <a:gd name="T50" fmla="*/ 439136 w 2022"/>
                    <a:gd name="T51" fmla="*/ 221747 h 1870"/>
                    <a:gd name="T52" fmla="*/ 439354 w 2022"/>
                    <a:gd name="T53" fmla="*/ 203861 h 1870"/>
                    <a:gd name="T54" fmla="*/ 435004 w 2022"/>
                    <a:gd name="T55" fmla="*/ 180803 h 1870"/>
                    <a:gd name="T56" fmla="*/ 425434 w 2022"/>
                    <a:gd name="T57" fmla="*/ 148263 h 1870"/>
                    <a:gd name="T58" fmla="*/ 413254 w 2022"/>
                    <a:gd name="T59" fmla="*/ 119170 h 1870"/>
                    <a:gd name="T60" fmla="*/ 399551 w 2022"/>
                    <a:gd name="T61" fmla="*/ 93526 h 1870"/>
                    <a:gd name="T62" fmla="*/ 383891 w 2022"/>
                    <a:gd name="T63" fmla="*/ 70899 h 1870"/>
                    <a:gd name="T64" fmla="*/ 366491 w 2022"/>
                    <a:gd name="T65" fmla="*/ 51504 h 1870"/>
                    <a:gd name="T66" fmla="*/ 347786 w 2022"/>
                    <a:gd name="T67" fmla="*/ 35126 h 1870"/>
                    <a:gd name="T68" fmla="*/ 327993 w 2022"/>
                    <a:gd name="T69" fmla="*/ 21981 h 1870"/>
                    <a:gd name="T70" fmla="*/ 307330 w 2022"/>
                    <a:gd name="T71" fmla="*/ 12068 h 1870"/>
                    <a:gd name="T72" fmla="*/ 285580 w 2022"/>
                    <a:gd name="T73" fmla="*/ 4956 h 1870"/>
                    <a:gd name="T74" fmla="*/ 263395 w 2022"/>
                    <a:gd name="T75" fmla="*/ 862 h 1870"/>
                    <a:gd name="T76" fmla="*/ 254912 w 2022"/>
                    <a:gd name="T77" fmla="*/ 6249 h 1870"/>
                    <a:gd name="T78" fmla="*/ 249257 w 2022"/>
                    <a:gd name="T79" fmla="*/ 29308 h 1870"/>
                    <a:gd name="T80" fmla="*/ 240340 w 2022"/>
                    <a:gd name="T81" fmla="*/ 67020 h 1870"/>
                    <a:gd name="T82" fmla="*/ 219895 w 2022"/>
                    <a:gd name="T83" fmla="*/ 87061 h 1870"/>
                    <a:gd name="T84" fmla="*/ 202929 w 2022"/>
                    <a:gd name="T85" fmla="*/ 109257 h 1870"/>
                    <a:gd name="T86" fmla="*/ 189444 w 2022"/>
                    <a:gd name="T87" fmla="*/ 132747 h 1870"/>
                    <a:gd name="T88" fmla="*/ 178787 w 2022"/>
                    <a:gd name="T89" fmla="*/ 156882 h 1870"/>
                    <a:gd name="T90" fmla="*/ 171609 w 2022"/>
                    <a:gd name="T91" fmla="*/ 181018 h 1870"/>
                    <a:gd name="T92" fmla="*/ 72863 w 2022"/>
                    <a:gd name="T93" fmla="*/ 171536 h 1870"/>
                    <a:gd name="T94" fmla="*/ 9788 w 2022"/>
                    <a:gd name="T95" fmla="*/ 160330 h 1870"/>
                    <a:gd name="T96" fmla="*/ 218 w 2022"/>
                    <a:gd name="T97" fmla="*/ 158606 h 1870"/>
                    <a:gd name="T98" fmla="*/ 218 w 2022"/>
                    <a:gd name="T99" fmla="*/ 175415 h 1870"/>
                    <a:gd name="T100" fmla="*/ 218 w 2022"/>
                    <a:gd name="T101" fmla="*/ 207955 h 1870"/>
                    <a:gd name="T102" fmla="*/ 3045 w 2022"/>
                    <a:gd name="T103" fmla="*/ 239418 h 1870"/>
                    <a:gd name="T104" fmla="*/ 8483 w 2022"/>
                    <a:gd name="T105" fmla="*/ 264847 h 1870"/>
                    <a:gd name="T106" fmla="*/ 15660 w 2022"/>
                    <a:gd name="T107" fmla="*/ 284673 h 1870"/>
                    <a:gd name="T108" fmla="*/ 23925 w 2022"/>
                    <a:gd name="T109" fmla="*/ 299758 h 1870"/>
                    <a:gd name="T110" fmla="*/ 32843 w 2022"/>
                    <a:gd name="T111" fmla="*/ 310748 h 1870"/>
                    <a:gd name="T112" fmla="*/ 41543 w 2022"/>
                    <a:gd name="T113" fmla="*/ 318290 h 1870"/>
                    <a:gd name="T114" fmla="*/ 49373 w 2022"/>
                    <a:gd name="T115" fmla="*/ 322816 h 1870"/>
                    <a:gd name="T116" fmla="*/ 58943 w 2022"/>
                    <a:gd name="T117" fmla="*/ 326264 h 18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8" name="フリーフォーム 13"/>
                <p:cNvSpPr>
                  <a:spLocks/>
                </p:cNvSpPr>
                <p:nvPr/>
              </p:nvSpPr>
              <p:spPr bwMode="auto">
                <a:xfrm rot="1343236">
                  <a:off x="43116" y="17900"/>
                  <a:ext cx="2836" cy="3356"/>
                </a:xfrm>
                <a:custGeom>
                  <a:avLst/>
                  <a:gdLst>
                    <a:gd name="T0" fmla="*/ 194088 w 1308"/>
                    <a:gd name="T1" fmla="*/ 309686 h 1554"/>
                    <a:gd name="T2" fmla="*/ 215557 w 1308"/>
                    <a:gd name="T3" fmla="*/ 288738 h 1554"/>
                    <a:gd name="T4" fmla="*/ 231605 w 1308"/>
                    <a:gd name="T5" fmla="*/ 270165 h 1554"/>
                    <a:gd name="T6" fmla="*/ 247219 w 1308"/>
                    <a:gd name="T7" fmla="*/ 247058 h 1554"/>
                    <a:gd name="T8" fmla="*/ 276061 w 1308"/>
                    <a:gd name="T9" fmla="*/ 254832 h 1554"/>
                    <a:gd name="T10" fmla="*/ 279964 w 1308"/>
                    <a:gd name="T11" fmla="*/ 255696 h 1554"/>
                    <a:gd name="T12" fmla="*/ 282350 w 1308"/>
                    <a:gd name="T13" fmla="*/ 238203 h 1554"/>
                    <a:gd name="T14" fmla="*/ 283651 w 1308"/>
                    <a:gd name="T15" fmla="*/ 214448 h 1554"/>
                    <a:gd name="T16" fmla="*/ 283000 w 1308"/>
                    <a:gd name="T17" fmla="*/ 198899 h 1554"/>
                    <a:gd name="T18" fmla="*/ 280181 w 1308"/>
                    <a:gd name="T19" fmla="*/ 181406 h 1554"/>
                    <a:gd name="T20" fmla="*/ 276712 w 1308"/>
                    <a:gd name="T21" fmla="*/ 165209 h 1554"/>
                    <a:gd name="T22" fmla="*/ 271507 w 1308"/>
                    <a:gd name="T23" fmla="*/ 149876 h 1554"/>
                    <a:gd name="T24" fmla="*/ 265218 w 1308"/>
                    <a:gd name="T25" fmla="*/ 135623 h 1554"/>
                    <a:gd name="T26" fmla="*/ 258062 w 1308"/>
                    <a:gd name="T27" fmla="*/ 122449 h 1554"/>
                    <a:gd name="T28" fmla="*/ 249821 w 1308"/>
                    <a:gd name="T29" fmla="*/ 110139 h 1554"/>
                    <a:gd name="T30" fmla="*/ 240930 w 1308"/>
                    <a:gd name="T31" fmla="*/ 99125 h 1554"/>
                    <a:gd name="T32" fmla="*/ 231388 w 1308"/>
                    <a:gd name="T33" fmla="*/ 89191 h 1554"/>
                    <a:gd name="T34" fmla="*/ 210136 w 1308"/>
                    <a:gd name="T35" fmla="*/ 72130 h 1554"/>
                    <a:gd name="T36" fmla="*/ 216642 w 1308"/>
                    <a:gd name="T37" fmla="*/ 47295 h 1554"/>
                    <a:gd name="T38" fmla="*/ 229653 w 1308"/>
                    <a:gd name="T39" fmla="*/ 28075 h 1554"/>
                    <a:gd name="T40" fmla="*/ 233557 w 1308"/>
                    <a:gd name="T41" fmla="*/ 21596 h 1554"/>
                    <a:gd name="T42" fmla="*/ 222280 w 1308"/>
                    <a:gd name="T43" fmla="*/ 12742 h 1554"/>
                    <a:gd name="T44" fmla="*/ 209052 w 1308"/>
                    <a:gd name="T45" fmla="*/ 7127 h 1554"/>
                    <a:gd name="T46" fmla="*/ 202112 w 1308"/>
                    <a:gd name="T47" fmla="*/ 6263 h 1554"/>
                    <a:gd name="T48" fmla="*/ 181294 w 1308"/>
                    <a:gd name="T49" fmla="*/ 2807 h 1554"/>
                    <a:gd name="T50" fmla="*/ 154837 w 1308"/>
                    <a:gd name="T51" fmla="*/ 216 h 1554"/>
                    <a:gd name="T52" fmla="*/ 130115 w 1308"/>
                    <a:gd name="T53" fmla="*/ 432 h 1554"/>
                    <a:gd name="T54" fmla="*/ 107345 w 1308"/>
                    <a:gd name="T55" fmla="*/ 3023 h 1554"/>
                    <a:gd name="T56" fmla="*/ 86527 w 1308"/>
                    <a:gd name="T57" fmla="*/ 8206 h 1554"/>
                    <a:gd name="T58" fmla="*/ 67226 w 1308"/>
                    <a:gd name="T59" fmla="*/ 15333 h 1554"/>
                    <a:gd name="T60" fmla="*/ 50094 w 1308"/>
                    <a:gd name="T61" fmla="*/ 24403 h 1554"/>
                    <a:gd name="T62" fmla="*/ 34697 w 1308"/>
                    <a:gd name="T63" fmla="*/ 35201 h 1554"/>
                    <a:gd name="T64" fmla="*/ 21252 w 1308"/>
                    <a:gd name="T65" fmla="*/ 47727 h 1554"/>
                    <a:gd name="T66" fmla="*/ 9759 w 1308"/>
                    <a:gd name="T67" fmla="*/ 61548 h 1554"/>
                    <a:gd name="T68" fmla="*/ 0 w 1308"/>
                    <a:gd name="T69" fmla="*/ 76450 h 1554"/>
                    <a:gd name="T70" fmla="*/ 9759 w 1308"/>
                    <a:gd name="T71" fmla="*/ 81417 h 1554"/>
                    <a:gd name="T72" fmla="*/ 30360 w 1308"/>
                    <a:gd name="T73" fmla="*/ 94590 h 1554"/>
                    <a:gd name="T74" fmla="*/ 50094 w 1308"/>
                    <a:gd name="T75" fmla="*/ 110571 h 1554"/>
                    <a:gd name="T76" fmla="*/ 53781 w 1308"/>
                    <a:gd name="T77" fmla="*/ 120505 h 1554"/>
                    <a:gd name="T78" fmla="*/ 63323 w 1308"/>
                    <a:gd name="T79" fmla="*/ 139726 h 1554"/>
                    <a:gd name="T80" fmla="*/ 76117 w 1308"/>
                    <a:gd name="T81" fmla="*/ 157218 h 1554"/>
                    <a:gd name="T82" fmla="*/ 90864 w 1308"/>
                    <a:gd name="T83" fmla="*/ 173199 h 1554"/>
                    <a:gd name="T84" fmla="*/ 106478 w 1308"/>
                    <a:gd name="T85" fmla="*/ 187453 h 1554"/>
                    <a:gd name="T86" fmla="*/ 92382 w 1308"/>
                    <a:gd name="T87" fmla="*/ 232156 h 1554"/>
                    <a:gd name="T88" fmla="*/ 52263 w 1308"/>
                    <a:gd name="T89" fmla="*/ 292409 h 1554"/>
                    <a:gd name="T90" fmla="*/ 43155 w 1308"/>
                    <a:gd name="T91" fmla="*/ 305799 h 1554"/>
                    <a:gd name="T92" fmla="*/ 50094 w 1308"/>
                    <a:gd name="T93" fmla="*/ 309470 h 1554"/>
                    <a:gd name="T94" fmla="*/ 71130 w 1308"/>
                    <a:gd name="T95" fmla="*/ 319188 h 1554"/>
                    <a:gd name="T96" fmla="*/ 97153 w 1308"/>
                    <a:gd name="T97" fmla="*/ 328258 h 1554"/>
                    <a:gd name="T98" fmla="*/ 118622 w 1308"/>
                    <a:gd name="T99" fmla="*/ 333657 h 1554"/>
                    <a:gd name="T100" fmla="*/ 137055 w 1308"/>
                    <a:gd name="T101" fmla="*/ 335601 h 1554"/>
                    <a:gd name="T102" fmla="*/ 152018 w 1308"/>
                    <a:gd name="T103" fmla="*/ 334953 h 1554"/>
                    <a:gd name="T104" fmla="*/ 163728 w 1308"/>
                    <a:gd name="T105" fmla="*/ 332362 h 1554"/>
                    <a:gd name="T106" fmla="*/ 172619 w 1308"/>
                    <a:gd name="T107" fmla="*/ 328690 h 1554"/>
                    <a:gd name="T108" fmla="*/ 179342 w 1308"/>
                    <a:gd name="T109" fmla="*/ 324587 h 1554"/>
                    <a:gd name="T110" fmla="*/ 184980 w 1308"/>
                    <a:gd name="T111" fmla="*/ 319188 h 1554"/>
                    <a:gd name="T112" fmla="*/ 187583 w 1308"/>
                    <a:gd name="T113" fmla="*/ 315085 h 155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9" name="フリーフォーム 14"/>
                <p:cNvSpPr>
                  <a:spLocks/>
                </p:cNvSpPr>
                <p:nvPr/>
              </p:nvSpPr>
              <p:spPr bwMode="auto">
                <a:xfrm rot="1343236">
                  <a:off x="32638" y="644"/>
                  <a:ext cx="3891" cy="3745"/>
                </a:xfrm>
                <a:custGeom>
                  <a:avLst/>
                  <a:gdLst>
                    <a:gd name="T0" fmla="*/ 83413 w 1791"/>
                    <a:gd name="T1" fmla="*/ 322247 h 1728"/>
                    <a:gd name="T2" fmla="*/ 116648 w 1791"/>
                    <a:gd name="T3" fmla="*/ 330265 h 1728"/>
                    <a:gd name="T4" fmla="*/ 144236 w 1791"/>
                    <a:gd name="T5" fmla="*/ 334816 h 1728"/>
                    <a:gd name="T6" fmla="*/ 174212 w 1791"/>
                    <a:gd name="T7" fmla="*/ 337633 h 1728"/>
                    <a:gd name="T8" fmla="*/ 184639 w 1791"/>
                    <a:gd name="T9" fmla="*/ 358871 h 1728"/>
                    <a:gd name="T10" fmla="*/ 184639 w 1791"/>
                    <a:gd name="T11" fmla="*/ 372740 h 1728"/>
                    <a:gd name="T12" fmla="*/ 184639 w 1791"/>
                    <a:gd name="T13" fmla="*/ 374474 h 1728"/>
                    <a:gd name="T14" fmla="*/ 195717 w 1791"/>
                    <a:gd name="T15" fmla="*/ 369706 h 1728"/>
                    <a:gd name="T16" fmla="*/ 221132 w 1791"/>
                    <a:gd name="T17" fmla="*/ 356270 h 1728"/>
                    <a:gd name="T18" fmla="*/ 235469 w 1791"/>
                    <a:gd name="T19" fmla="*/ 347169 h 1728"/>
                    <a:gd name="T20" fmla="*/ 251109 w 1791"/>
                    <a:gd name="T21" fmla="*/ 335683 h 1728"/>
                    <a:gd name="T22" fmla="*/ 266097 w 1791"/>
                    <a:gd name="T23" fmla="*/ 322680 h 1728"/>
                    <a:gd name="T24" fmla="*/ 279131 w 1791"/>
                    <a:gd name="T25" fmla="*/ 309244 h 1728"/>
                    <a:gd name="T26" fmla="*/ 290209 w 1791"/>
                    <a:gd name="T27" fmla="*/ 294942 h 1728"/>
                    <a:gd name="T28" fmla="*/ 299332 w 1791"/>
                    <a:gd name="T29" fmla="*/ 280856 h 1728"/>
                    <a:gd name="T30" fmla="*/ 307152 w 1791"/>
                    <a:gd name="T31" fmla="*/ 266119 h 1728"/>
                    <a:gd name="T32" fmla="*/ 313234 w 1791"/>
                    <a:gd name="T33" fmla="*/ 251166 h 1728"/>
                    <a:gd name="T34" fmla="*/ 317796 w 1791"/>
                    <a:gd name="T35" fmla="*/ 236647 h 1728"/>
                    <a:gd name="T36" fmla="*/ 320837 w 1791"/>
                    <a:gd name="T37" fmla="*/ 221911 h 1728"/>
                    <a:gd name="T38" fmla="*/ 322575 w 1791"/>
                    <a:gd name="T39" fmla="*/ 207391 h 1728"/>
                    <a:gd name="T40" fmla="*/ 323227 w 1791"/>
                    <a:gd name="T41" fmla="*/ 193522 h 1728"/>
                    <a:gd name="T42" fmla="*/ 362978 w 1791"/>
                    <a:gd name="T43" fmla="*/ 195689 h 1728"/>
                    <a:gd name="T44" fmla="*/ 383180 w 1791"/>
                    <a:gd name="T45" fmla="*/ 196339 h 1728"/>
                    <a:gd name="T46" fmla="*/ 388393 w 1791"/>
                    <a:gd name="T47" fmla="*/ 193522 h 1728"/>
                    <a:gd name="T48" fmla="*/ 389045 w 1791"/>
                    <a:gd name="T49" fmla="*/ 185070 h 1728"/>
                    <a:gd name="T50" fmla="*/ 387090 w 1791"/>
                    <a:gd name="T51" fmla="*/ 168383 h 1728"/>
                    <a:gd name="T52" fmla="*/ 381659 w 1791"/>
                    <a:gd name="T53" fmla="*/ 153647 h 1728"/>
                    <a:gd name="T54" fmla="*/ 370364 w 1791"/>
                    <a:gd name="T55" fmla="*/ 123958 h 1728"/>
                    <a:gd name="T56" fmla="*/ 357331 w 1791"/>
                    <a:gd name="T57" fmla="*/ 97953 h 1728"/>
                    <a:gd name="T58" fmla="*/ 342777 w 1791"/>
                    <a:gd name="T59" fmla="*/ 75198 h 1728"/>
                    <a:gd name="T60" fmla="*/ 326919 w 1791"/>
                    <a:gd name="T61" fmla="*/ 55478 h 1728"/>
                    <a:gd name="T62" fmla="*/ 309759 w 1791"/>
                    <a:gd name="T63" fmla="*/ 39008 h 1728"/>
                    <a:gd name="T64" fmla="*/ 291947 w 1791"/>
                    <a:gd name="T65" fmla="*/ 25355 h 1728"/>
                    <a:gd name="T66" fmla="*/ 273266 w 1791"/>
                    <a:gd name="T67" fmla="*/ 14736 h 1728"/>
                    <a:gd name="T68" fmla="*/ 254584 w 1791"/>
                    <a:gd name="T69" fmla="*/ 7151 h 1728"/>
                    <a:gd name="T70" fmla="*/ 235252 w 1791"/>
                    <a:gd name="T71" fmla="*/ 2384 h 1728"/>
                    <a:gd name="T72" fmla="*/ 215919 w 1791"/>
                    <a:gd name="T73" fmla="*/ 0 h 1728"/>
                    <a:gd name="T74" fmla="*/ 202886 w 1791"/>
                    <a:gd name="T75" fmla="*/ 3034 h 1728"/>
                    <a:gd name="T76" fmla="*/ 201799 w 1791"/>
                    <a:gd name="T77" fmla="*/ 20804 h 1728"/>
                    <a:gd name="T78" fmla="*/ 200279 w 1791"/>
                    <a:gd name="T79" fmla="*/ 51360 h 1728"/>
                    <a:gd name="T80" fmla="*/ 189201 w 1791"/>
                    <a:gd name="T81" fmla="*/ 77582 h 1728"/>
                    <a:gd name="T82" fmla="*/ 175733 w 1791"/>
                    <a:gd name="T83" fmla="*/ 98603 h 1728"/>
                    <a:gd name="T84" fmla="*/ 165089 w 1791"/>
                    <a:gd name="T85" fmla="*/ 120490 h 1728"/>
                    <a:gd name="T86" fmla="*/ 157486 w 1791"/>
                    <a:gd name="T87" fmla="*/ 143245 h 1728"/>
                    <a:gd name="T88" fmla="*/ 152490 w 1791"/>
                    <a:gd name="T89" fmla="*/ 165999 h 1728"/>
                    <a:gd name="T90" fmla="*/ 101877 w 1791"/>
                    <a:gd name="T91" fmla="*/ 178135 h 1728"/>
                    <a:gd name="T92" fmla="*/ 19984 w 1791"/>
                    <a:gd name="T93" fmla="*/ 173151 h 1728"/>
                    <a:gd name="T94" fmla="*/ 434 w 1791"/>
                    <a:gd name="T95" fmla="*/ 171851 h 1728"/>
                    <a:gd name="T96" fmla="*/ 1738 w 1791"/>
                    <a:gd name="T97" fmla="*/ 180736 h 1728"/>
                    <a:gd name="T98" fmla="*/ 2824 w 1791"/>
                    <a:gd name="T99" fmla="*/ 192871 h 1728"/>
                    <a:gd name="T100" fmla="*/ 6517 w 1791"/>
                    <a:gd name="T101" fmla="*/ 218443 h 1728"/>
                    <a:gd name="T102" fmla="*/ 13033 w 1791"/>
                    <a:gd name="T103" fmla="*/ 246615 h 1728"/>
                    <a:gd name="T104" fmla="*/ 20636 w 1791"/>
                    <a:gd name="T105" fmla="*/ 268720 h 1728"/>
                    <a:gd name="T106" fmla="*/ 29325 w 1791"/>
                    <a:gd name="T107" fmla="*/ 285840 h 1728"/>
                    <a:gd name="T108" fmla="*/ 38231 w 1791"/>
                    <a:gd name="T109" fmla="*/ 298842 h 1728"/>
                    <a:gd name="T110" fmla="*/ 47137 w 1791"/>
                    <a:gd name="T111" fmla="*/ 307727 h 1728"/>
                    <a:gd name="T112" fmla="*/ 55609 w 1791"/>
                    <a:gd name="T113" fmla="*/ 313795 h 1728"/>
                    <a:gd name="T114" fmla="*/ 62777 w 1791"/>
                    <a:gd name="T115" fmla="*/ 317046 h 1728"/>
                    <a:gd name="T116" fmla="*/ 71466 w 1791"/>
                    <a:gd name="T117" fmla="*/ 319213 h 17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0" name="フリーフォーム 15"/>
                <p:cNvSpPr>
                  <a:spLocks/>
                </p:cNvSpPr>
                <p:nvPr/>
              </p:nvSpPr>
              <p:spPr bwMode="auto">
                <a:xfrm rot="1343236">
                  <a:off x="42419" y="3303"/>
                  <a:ext cx="5113" cy="7619"/>
                </a:xfrm>
                <a:custGeom>
                  <a:avLst/>
                  <a:gdLst>
                    <a:gd name="T0" fmla="*/ 474069 w 2359"/>
                    <a:gd name="T1" fmla="*/ 283987 h 3528"/>
                    <a:gd name="T2" fmla="*/ 472985 w 2359"/>
                    <a:gd name="T3" fmla="*/ 217039 h 3528"/>
                    <a:gd name="T4" fmla="*/ 509185 w 2359"/>
                    <a:gd name="T5" fmla="*/ 201922 h 3528"/>
                    <a:gd name="T6" fmla="*/ 504200 w 2359"/>
                    <a:gd name="T7" fmla="*/ 189180 h 3528"/>
                    <a:gd name="T8" fmla="*/ 479922 w 2359"/>
                    <a:gd name="T9" fmla="*/ 155491 h 3528"/>
                    <a:gd name="T10" fmla="*/ 448707 w 2359"/>
                    <a:gd name="T11" fmla="*/ 124609 h 3528"/>
                    <a:gd name="T12" fmla="*/ 414241 w 2359"/>
                    <a:gd name="T13" fmla="*/ 99557 h 3528"/>
                    <a:gd name="T14" fmla="*/ 378908 w 2359"/>
                    <a:gd name="T15" fmla="*/ 82497 h 3528"/>
                    <a:gd name="T16" fmla="*/ 342708 w 2359"/>
                    <a:gd name="T17" fmla="*/ 72562 h 3528"/>
                    <a:gd name="T18" fmla="*/ 307159 w 2359"/>
                    <a:gd name="T19" fmla="*/ 69323 h 3528"/>
                    <a:gd name="T20" fmla="*/ 276811 w 2359"/>
                    <a:gd name="T21" fmla="*/ 53342 h 3528"/>
                    <a:gd name="T22" fmla="*/ 272042 w 2359"/>
                    <a:gd name="T23" fmla="*/ 1944 h 3528"/>
                    <a:gd name="T24" fmla="*/ 239961 w 2359"/>
                    <a:gd name="T25" fmla="*/ 4319 h 3528"/>
                    <a:gd name="T26" fmla="*/ 211781 w 2359"/>
                    <a:gd name="T27" fmla="*/ 17925 h 3528"/>
                    <a:gd name="T28" fmla="*/ 156722 w 2359"/>
                    <a:gd name="T29" fmla="*/ 56365 h 3528"/>
                    <a:gd name="T30" fmla="*/ 117054 w 2359"/>
                    <a:gd name="T31" fmla="*/ 98909 h 3528"/>
                    <a:gd name="T32" fmla="*/ 91259 w 2359"/>
                    <a:gd name="T33" fmla="*/ 144693 h 3528"/>
                    <a:gd name="T34" fmla="*/ 79553 w 2359"/>
                    <a:gd name="T35" fmla="*/ 191340 h 3528"/>
                    <a:gd name="T36" fmla="*/ 79987 w 2359"/>
                    <a:gd name="T37" fmla="*/ 237339 h 3528"/>
                    <a:gd name="T38" fmla="*/ 114453 w 2359"/>
                    <a:gd name="T39" fmla="*/ 241011 h 3528"/>
                    <a:gd name="T40" fmla="*/ 167344 w 2359"/>
                    <a:gd name="T41" fmla="*/ 243818 h 3528"/>
                    <a:gd name="T42" fmla="*/ 215466 w 2359"/>
                    <a:gd name="T43" fmla="*/ 264118 h 3528"/>
                    <a:gd name="T44" fmla="*/ 269875 w 2359"/>
                    <a:gd name="T45" fmla="*/ 272757 h 3528"/>
                    <a:gd name="T46" fmla="*/ 300656 w 2359"/>
                    <a:gd name="T47" fmla="*/ 318972 h 3528"/>
                    <a:gd name="T48" fmla="*/ 299572 w 2359"/>
                    <a:gd name="T49" fmla="*/ 374906 h 3528"/>
                    <a:gd name="T50" fmla="*/ 257519 w 2359"/>
                    <a:gd name="T51" fmla="*/ 369723 h 3528"/>
                    <a:gd name="T52" fmla="*/ 217200 w 2359"/>
                    <a:gd name="T53" fmla="*/ 372314 h 3528"/>
                    <a:gd name="T54" fmla="*/ 189237 w 2359"/>
                    <a:gd name="T55" fmla="*/ 329986 h 3528"/>
                    <a:gd name="T56" fmla="*/ 176015 w 2359"/>
                    <a:gd name="T57" fmla="*/ 301047 h 3528"/>
                    <a:gd name="T58" fmla="*/ 139381 w 2359"/>
                    <a:gd name="T59" fmla="*/ 314869 h 3528"/>
                    <a:gd name="T60" fmla="*/ 83889 w 2359"/>
                    <a:gd name="T61" fmla="*/ 356765 h 3528"/>
                    <a:gd name="T62" fmla="*/ 40319 w 2359"/>
                    <a:gd name="T63" fmla="*/ 406004 h 3528"/>
                    <a:gd name="T64" fmla="*/ 13006 w 2359"/>
                    <a:gd name="T65" fmla="*/ 456754 h 3528"/>
                    <a:gd name="T66" fmla="*/ 867 w 2359"/>
                    <a:gd name="T67" fmla="*/ 507073 h 3528"/>
                    <a:gd name="T68" fmla="*/ 2384 w 2359"/>
                    <a:gd name="T69" fmla="*/ 555232 h 3528"/>
                    <a:gd name="T70" fmla="*/ 23194 w 2359"/>
                    <a:gd name="T71" fmla="*/ 575964 h 3528"/>
                    <a:gd name="T72" fmla="*/ 89091 w 2359"/>
                    <a:gd name="T73" fmla="*/ 565382 h 3528"/>
                    <a:gd name="T74" fmla="*/ 117704 w 2359"/>
                    <a:gd name="T75" fmla="*/ 577260 h 3528"/>
                    <a:gd name="T76" fmla="*/ 152387 w 2359"/>
                    <a:gd name="T77" fmla="*/ 585034 h 3528"/>
                    <a:gd name="T78" fmla="*/ 210914 w 2359"/>
                    <a:gd name="T79" fmla="*/ 586978 h 3528"/>
                    <a:gd name="T80" fmla="*/ 255135 w 2359"/>
                    <a:gd name="T81" fmla="*/ 665587 h 3528"/>
                    <a:gd name="T82" fmla="*/ 271826 w 2359"/>
                    <a:gd name="T83" fmla="*/ 745924 h 3528"/>
                    <a:gd name="T84" fmla="*/ 274860 w 2359"/>
                    <a:gd name="T85" fmla="*/ 761689 h 3528"/>
                    <a:gd name="T86" fmla="*/ 315613 w 2359"/>
                    <a:gd name="T87" fmla="*/ 747436 h 3528"/>
                    <a:gd name="T88" fmla="*/ 375440 w 2359"/>
                    <a:gd name="T89" fmla="*/ 715690 h 3528"/>
                    <a:gd name="T90" fmla="*/ 409039 w 2359"/>
                    <a:gd name="T91" fmla="*/ 684592 h 3528"/>
                    <a:gd name="T92" fmla="*/ 423346 w 2359"/>
                    <a:gd name="T93" fmla="*/ 658244 h 3528"/>
                    <a:gd name="T94" fmla="*/ 426597 w 2359"/>
                    <a:gd name="T95" fmla="*/ 636649 h 3528"/>
                    <a:gd name="T96" fmla="*/ 426164 w 2359"/>
                    <a:gd name="T97" fmla="*/ 612461 h 3528"/>
                    <a:gd name="T98" fmla="*/ 423996 w 2359"/>
                    <a:gd name="T99" fmla="*/ 556744 h 3528"/>
                    <a:gd name="T100" fmla="*/ 414675 w 2359"/>
                    <a:gd name="T101" fmla="*/ 501890 h 3528"/>
                    <a:gd name="T102" fmla="*/ 453910 w 2359"/>
                    <a:gd name="T103" fmla="*/ 486989 h 3528"/>
                    <a:gd name="T104" fmla="*/ 447407 w 2359"/>
                    <a:gd name="T105" fmla="*/ 474247 h 3528"/>
                    <a:gd name="T106" fmla="*/ 418577 w 2359"/>
                    <a:gd name="T107" fmla="*/ 441205 h 3528"/>
                    <a:gd name="T108" fmla="*/ 394516 w 2359"/>
                    <a:gd name="T109" fmla="*/ 420257 h 3528"/>
                    <a:gd name="T110" fmla="*/ 425730 w 2359"/>
                    <a:gd name="T111" fmla="*/ 400173 h 3528"/>
                    <a:gd name="T112" fmla="*/ 450875 w 2359"/>
                    <a:gd name="T113" fmla="*/ 378145 h 3528"/>
                    <a:gd name="T114" fmla="*/ 463881 w 2359"/>
                    <a:gd name="T115" fmla="*/ 358493 h 3528"/>
                    <a:gd name="T116" fmla="*/ 468650 w 2359"/>
                    <a:gd name="T117" fmla="*/ 335601 h 35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1" name="フリーフォーム 16"/>
                <p:cNvSpPr>
                  <a:spLocks/>
                </p:cNvSpPr>
                <p:nvPr/>
              </p:nvSpPr>
              <p:spPr bwMode="auto">
                <a:xfrm rot="1343236">
                  <a:off x="35910" y="2751"/>
                  <a:ext cx="4840" cy="10003"/>
                </a:xfrm>
                <a:custGeom>
                  <a:avLst/>
                  <a:gdLst>
                    <a:gd name="T0" fmla="*/ 311114 w 2231"/>
                    <a:gd name="T1" fmla="*/ 315960 h 4635"/>
                    <a:gd name="T2" fmla="*/ 365570 w 2231"/>
                    <a:gd name="T3" fmla="*/ 307975 h 4635"/>
                    <a:gd name="T4" fmla="*/ 378805 w 2231"/>
                    <a:gd name="T5" fmla="*/ 264163 h 4635"/>
                    <a:gd name="T6" fmla="*/ 380540 w 2231"/>
                    <a:gd name="T7" fmla="*/ 214525 h 4635"/>
                    <a:gd name="T8" fmla="*/ 371211 w 2231"/>
                    <a:gd name="T9" fmla="*/ 168124 h 4635"/>
                    <a:gd name="T10" fmla="*/ 352770 w 2231"/>
                    <a:gd name="T11" fmla="*/ 129708 h 4635"/>
                    <a:gd name="T12" fmla="*/ 327820 w 2231"/>
                    <a:gd name="T13" fmla="*/ 98198 h 4635"/>
                    <a:gd name="T14" fmla="*/ 354289 w 2231"/>
                    <a:gd name="T15" fmla="*/ 50286 h 4635"/>
                    <a:gd name="T16" fmla="*/ 348214 w 2231"/>
                    <a:gd name="T17" fmla="*/ 32373 h 4635"/>
                    <a:gd name="T18" fmla="*/ 296578 w 2231"/>
                    <a:gd name="T19" fmla="*/ 10791 h 4635"/>
                    <a:gd name="T20" fmla="*/ 225200 w 2231"/>
                    <a:gd name="T21" fmla="*/ 0 h 4635"/>
                    <a:gd name="T22" fmla="*/ 165537 w 2231"/>
                    <a:gd name="T23" fmla="*/ 10144 h 4635"/>
                    <a:gd name="T24" fmla="*/ 118241 w 2231"/>
                    <a:gd name="T25" fmla="*/ 37121 h 4635"/>
                    <a:gd name="T26" fmla="*/ 104139 w 2231"/>
                    <a:gd name="T27" fmla="*/ 69278 h 4635"/>
                    <a:gd name="T28" fmla="*/ 146879 w 2231"/>
                    <a:gd name="T29" fmla="*/ 127334 h 4635"/>
                    <a:gd name="T30" fmla="*/ 175300 w 2231"/>
                    <a:gd name="T31" fmla="*/ 184526 h 4635"/>
                    <a:gd name="T32" fmla="*/ 123448 w 2231"/>
                    <a:gd name="T33" fmla="*/ 293299 h 4635"/>
                    <a:gd name="T34" fmla="*/ 111515 w 2231"/>
                    <a:gd name="T35" fmla="*/ 329557 h 4635"/>
                    <a:gd name="T36" fmla="*/ 182677 w 2231"/>
                    <a:gd name="T37" fmla="*/ 365167 h 4635"/>
                    <a:gd name="T38" fmla="*/ 229539 w 2231"/>
                    <a:gd name="T39" fmla="*/ 369915 h 4635"/>
                    <a:gd name="T40" fmla="*/ 231492 w 2231"/>
                    <a:gd name="T41" fmla="*/ 418043 h 4635"/>
                    <a:gd name="T42" fmla="*/ 209579 w 2231"/>
                    <a:gd name="T43" fmla="*/ 455380 h 4635"/>
                    <a:gd name="T44" fmla="*/ 182026 w 2231"/>
                    <a:gd name="T45" fmla="*/ 520989 h 4635"/>
                    <a:gd name="T46" fmla="*/ 95460 w 2231"/>
                    <a:gd name="T47" fmla="*/ 560916 h 4635"/>
                    <a:gd name="T48" fmla="*/ 6075 w 2231"/>
                    <a:gd name="T49" fmla="*/ 556384 h 4635"/>
                    <a:gd name="T50" fmla="*/ 2170 w 2231"/>
                    <a:gd name="T51" fmla="*/ 570844 h 4635"/>
                    <a:gd name="T52" fmla="*/ 14970 w 2231"/>
                    <a:gd name="T53" fmla="*/ 640769 h 4635"/>
                    <a:gd name="T54" fmla="*/ 42089 w 2231"/>
                    <a:gd name="T55" fmla="*/ 696019 h 4635"/>
                    <a:gd name="T56" fmla="*/ 70077 w 2231"/>
                    <a:gd name="T57" fmla="*/ 719328 h 4635"/>
                    <a:gd name="T58" fmla="*/ 91989 w 2231"/>
                    <a:gd name="T59" fmla="*/ 725371 h 4635"/>
                    <a:gd name="T60" fmla="*/ 179639 w 2231"/>
                    <a:gd name="T61" fmla="*/ 743715 h 4635"/>
                    <a:gd name="T62" fmla="*/ 215437 w 2231"/>
                    <a:gd name="T63" fmla="*/ 786448 h 4635"/>
                    <a:gd name="T64" fmla="*/ 248631 w 2231"/>
                    <a:gd name="T65" fmla="*/ 779110 h 4635"/>
                    <a:gd name="T66" fmla="*/ 227803 w 2231"/>
                    <a:gd name="T67" fmla="*/ 849251 h 4635"/>
                    <a:gd name="T68" fmla="*/ 141021 w 2231"/>
                    <a:gd name="T69" fmla="*/ 928241 h 4635"/>
                    <a:gd name="T70" fmla="*/ 208494 w 2231"/>
                    <a:gd name="T71" fmla="*/ 977880 h 4635"/>
                    <a:gd name="T72" fmla="*/ 266638 w 2231"/>
                    <a:gd name="T73" fmla="*/ 999246 h 4635"/>
                    <a:gd name="T74" fmla="*/ 302653 w 2231"/>
                    <a:gd name="T75" fmla="*/ 996872 h 4635"/>
                    <a:gd name="T76" fmla="*/ 322830 w 2231"/>
                    <a:gd name="T77" fmla="*/ 986081 h 4635"/>
                    <a:gd name="T78" fmla="*/ 382276 w 2231"/>
                    <a:gd name="T79" fmla="*/ 953492 h 4635"/>
                    <a:gd name="T80" fmla="*/ 443457 w 2231"/>
                    <a:gd name="T81" fmla="*/ 934500 h 4635"/>
                    <a:gd name="T82" fmla="*/ 467322 w 2231"/>
                    <a:gd name="T83" fmla="*/ 919177 h 4635"/>
                    <a:gd name="T84" fmla="*/ 481208 w 2231"/>
                    <a:gd name="T85" fmla="*/ 866301 h 4635"/>
                    <a:gd name="T86" fmla="*/ 483160 w 2231"/>
                    <a:gd name="T87" fmla="*/ 808461 h 4635"/>
                    <a:gd name="T88" fmla="*/ 472529 w 2231"/>
                    <a:gd name="T89" fmla="*/ 756880 h 4635"/>
                    <a:gd name="T90" fmla="*/ 451485 w 2231"/>
                    <a:gd name="T91" fmla="*/ 713069 h 4635"/>
                    <a:gd name="T92" fmla="*/ 440203 w 2231"/>
                    <a:gd name="T93" fmla="*/ 670768 h 4635"/>
                    <a:gd name="T94" fmla="*/ 482075 w 2231"/>
                    <a:gd name="T95" fmla="*/ 635805 h 4635"/>
                    <a:gd name="T96" fmla="*/ 467756 w 2231"/>
                    <a:gd name="T97" fmla="*/ 618540 h 4635"/>
                    <a:gd name="T98" fmla="*/ 418073 w 2231"/>
                    <a:gd name="T99" fmla="*/ 590483 h 4635"/>
                    <a:gd name="T100" fmla="*/ 410263 w 2231"/>
                    <a:gd name="T101" fmla="*/ 576886 h 4635"/>
                    <a:gd name="T102" fmla="*/ 453003 w 2231"/>
                    <a:gd name="T103" fmla="*/ 573649 h 4635"/>
                    <a:gd name="T104" fmla="*/ 446061 w 2231"/>
                    <a:gd name="T105" fmla="*/ 528759 h 4635"/>
                    <a:gd name="T106" fmla="*/ 409395 w 2231"/>
                    <a:gd name="T107" fmla="*/ 455380 h 4635"/>
                    <a:gd name="T108" fmla="*/ 364268 w 2231"/>
                    <a:gd name="T109" fmla="*/ 402720 h 4635"/>
                    <a:gd name="T110" fmla="*/ 312850 w 2231"/>
                    <a:gd name="T111" fmla="*/ 369915 h 4635"/>
                    <a:gd name="T112" fmla="*/ 258828 w 2231"/>
                    <a:gd name="T113" fmla="*/ 355239 h 463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2" name="フリーフォーム 17"/>
                <p:cNvSpPr>
                  <a:spLocks/>
                </p:cNvSpPr>
                <p:nvPr/>
              </p:nvSpPr>
              <p:spPr bwMode="auto">
                <a:xfrm rot="1343236">
                  <a:off x="41217" y="22236"/>
                  <a:ext cx="6714" cy="4807"/>
                </a:xfrm>
                <a:custGeom>
                  <a:avLst/>
                  <a:gdLst>
                    <a:gd name="T0" fmla="*/ 618464 w 3095"/>
                    <a:gd name="T1" fmla="*/ 335255 h 2224"/>
                    <a:gd name="T2" fmla="*/ 636253 w 3095"/>
                    <a:gd name="T3" fmla="*/ 274300 h 2224"/>
                    <a:gd name="T4" fmla="*/ 670527 w 3095"/>
                    <a:gd name="T5" fmla="*/ 265005 h 2224"/>
                    <a:gd name="T6" fmla="*/ 660332 w 3095"/>
                    <a:gd name="T7" fmla="*/ 227394 h 2224"/>
                    <a:gd name="T8" fmla="*/ 640591 w 3095"/>
                    <a:gd name="T9" fmla="*/ 189351 h 2224"/>
                    <a:gd name="T10" fmla="*/ 614777 w 3095"/>
                    <a:gd name="T11" fmla="*/ 156928 h 2224"/>
                    <a:gd name="T12" fmla="*/ 585708 w 3095"/>
                    <a:gd name="T13" fmla="*/ 133151 h 2224"/>
                    <a:gd name="T14" fmla="*/ 554470 w 3095"/>
                    <a:gd name="T15" fmla="*/ 117156 h 2224"/>
                    <a:gd name="T16" fmla="*/ 529523 w 3095"/>
                    <a:gd name="T17" fmla="*/ 81922 h 2224"/>
                    <a:gd name="T18" fmla="*/ 531476 w 3095"/>
                    <a:gd name="T19" fmla="*/ 45392 h 2224"/>
                    <a:gd name="T20" fmla="*/ 496116 w 3095"/>
                    <a:gd name="T21" fmla="*/ 46689 h 2224"/>
                    <a:gd name="T22" fmla="*/ 451212 w 3095"/>
                    <a:gd name="T23" fmla="*/ 55984 h 2224"/>
                    <a:gd name="T24" fmla="*/ 413250 w 3095"/>
                    <a:gd name="T25" fmla="*/ 70466 h 2224"/>
                    <a:gd name="T26" fmla="*/ 382012 w 3095"/>
                    <a:gd name="T27" fmla="*/ 89056 h 2224"/>
                    <a:gd name="T28" fmla="*/ 356848 w 3095"/>
                    <a:gd name="T29" fmla="*/ 111319 h 2224"/>
                    <a:gd name="T30" fmla="*/ 331034 w 3095"/>
                    <a:gd name="T31" fmla="*/ 114129 h 2224"/>
                    <a:gd name="T32" fmla="*/ 301531 w 3095"/>
                    <a:gd name="T33" fmla="*/ 102457 h 2224"/>
                    <a:gd name="T34" fmla="*/ 230379 w 3095"/>
                    <a:gd name="T35" fmla="*/ 207076 h 2224"/>
                    <a:gd name="T36" fmla="*/ 245780 w 3095"/>
                    <a:gd name="T37" fmla="*/ 177679 h 2224"/>
                    <a:gd name="T38" fmla="*/ 311510 w 3095"/>
                    <a:gd name="T39" fmla="*/ 59875 h 2224"/>
                    <a:gd name="T40" fmla="*/ 330166 w 3095"/>
                    <a:gd name="T41" fmla="*/ 22264 h 2224"/>
                    <a:gd name="T42" fmla="*/ 289600 w 3095"/>
                    <a:gd name="T43" fmla="*/ 4972 h 2224"/>
                    <a:gd name="T44" fmla="*/ 211723 w 3095"/>
                    <a:gd name="T45" fmla="*/ 865 h 2224"/>
                    <a:gd name="T46" fmla="*/ 141221 w 3095"/>
                    <a:gd name="T47" fmla="*/ 14050 h 2224"/>
                    <a:gd name="T48" fmla="*/ 85036 w 3095"/>
                    <a:gd name="T49" fmla="*/ 41934 h 2224"/>
                    <a:gd name="T50" fmla="*/ 43603 w 3095"/>
                    <a:gd name="T51" fmla="*/ 80842 h 2224"/>
                    <a:gd name="T52" fmla="*/ 27333 w 3095"/>
                    <a:gd name="T53" fmla="*/ 118669 h 2224"/>
                    <a:gd name="T54" fmla="*/ 132544 w 3095"/>
                    <a:gd name="T55" fmla="*/ 188054 h 2224"/>
                    <a:gd name="T56" fmla="*/ 98052 w 3095"/>
                    <a:gd name="T57" fmla="*/ 168168 h 2224"/>
                    <a:gd name="T58" fmla="*/ 5640 w 3095"/>
                    <a:gd name="T59" fmla="*/ 116291 h 2224"/>
                    <a:gd name="T60" fmla="*/ 10413 w 3095"/>
                    <a:gd name="T61" fmla="*/ 123208 h 2224"/>
                    <a:gd name="T62" fmla="*/ 95449 w 3095"/>
                    <a:gd name="T63" fmla="*/ 211831 h 2224"/>
                    <a:gd name="T64" fmla="*/ 165300 w 3095"/>
                    <a:gd name="T65" fmla="*/ 279055 h 2224"/>
                    <a:gd name="T66" fmla="*/ 174628 w 3095"/>
                    <a:gd name="T67" fmla="*/ 285324 h 2224"/>
                    <a:gd name="T68" fmla="*/ 203913 w 3095"/>
                    <a:gd name="T69" fmla="*/ 242525 h 2224"/>
                    <a:gd name="T70" fmla="*/ 109983 w 3095"/>
                    <a:gd name="T71" fmla="*/ 406586 h 2224"/>
                    <a:gd name="T72" fmla="*/ 93496 w 3095"/>
                    <a:gd name="T73" fmla="*/ 440955 h 2224"/>
                    <a:gd name="T74" fmla="*/ 98920 w 3095"/>
                    <a:gd name="T75" fmla="*/ 449817 h 2224"/>
                    <a:gd name="T76" fmla="*/ 146210 w 3095"/>
                    <a:gd name="T77" fmla="*/ 468406 h 2224"/>
                    <a:gd name="T78" fmla="*/ 215193 w 3095"/>
                    <a:gd name="T79" fmla="*/ 480727 h 2224"/>
                    <a:gd name="T80" fmla="*/ 258579 w 3095"/>
                    <a:gd name="T81" fmla="*/ 474891 h 2224"/>
                    <a:gd name="T82" fmla="*/ 281791 w 3095"/>
                    <a:gd name="T83" fmla="*/ 461273 h 2224"/>
                    <a:gd name="T84" fmla="*/ 298277 w 3095"/>
                    <a:gd name="T85" fmla="*/ 443116 h 2224"/>
                    <a:gd name="T86" fmla="*/ 337758 w 3095"/>
                    <a:gd name="T87" fmla="*/ 396859 h 2224"/>
                    <a:gd name="T88" fmla="*/ 370081 w 3095"/>
                    <a:gd name="T89" fmla="*/ 343685 h 2224"/>
                    <a:gd name="T90" fmla="*/ 348605 w 3095"/>
                    <a:gd name="T91" fmla="*/ 325096 h 2224"/>
                    <a:gd name="T92" fmla="*/ 273547 w 3095"/>
                    <a:gd name="T93" fmla="*/ 276461 h 2224"/>
                    <a:gd name="T94" fmla="*/ 395461 w 3095"/>
                    <a:gd name="T95" fmla="*/ 343901 h 2224"/>
                    <a:gd name="T96" fmla="*/ 416070 w 3095"/>
                    <a:gd name="T97" fmla="*/ 349738 h 2224"/>
                    <a:gd name="T98" fmla="*/ 417371 w 3095"/>
                    <a:gd name="T99" fmla="*/ 281217 h 2224"/>
                    <a:gd name="T100" fmla="*/ 418022 w 3095"/>
                    <a:gd name="T101" fmla="*/ 240580 h 2224"/>
                    <a:gd name="T102" fmla="*/ 450561 w 3095"/>
                    <a:gd name="T103" fmla="*/ 258737 h 2224"/>
                    <a:gd name="T104" fmla="*/ 483751 w 3095"/>
                    <a:gd name="T105" fmla="*/ 270193 h 2224"/>
                    <a:gd name="T106" fmla="*/ 450128 w 3095"/>
                    <a:gd name="T107" fmla="*/ 410477 h 2224"/>
                    <a:gd name="T108" fmla="*/ 474640 w 3095"/>
                    <a:gd name="T109" fmla="*/ 414151 h 2224"/>
                    <a:gd name="T110" fmla="*/ 538418 w 3095"/>
                    <a:gd name="T111" fmla="*/ 410477 h 2224"/>
                    <a:gd name="T112" fmla="*/ 577031 w 3095"/>
                    <a:gd name="T113" fmla="*/ 396643 h 2224"/>
                    <a:gd name="T114" fmla="*/ 596121 w 3095"/>
                    <a:gd name="T115" fmla="*/ 379783 h 2224"/>
                    <a:gd name="T116" fmla="*/ 603713 w 3095"/>
                    <a:gd name="T117" fmla="*/ 364868 h 222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3" name="フリーフォーム 18"/>
                <p:cNvSpPr>
                  <a:spLocks/>
                </p:cNvSpPr>
                <p:nvPr/>
              </p:nvSpPr>
              <p:spPr bwMode="auto">
                <a:xfrm rot="1343236">
                  <a:off x="49103" y="20728"/>
                  <a:ext cx="4437" cy="4133"/>
                </a:xfrm>
                <a:custGeom>
                  <a:avLst/>
                  <a:gdLst>
                    <a:gd name="T0" fmla="*/ 429171 w 2047"/>
                    <a:gd name="T1" fmla="*/ 278518 h 1913"/>
                    <a:gd name="T2" fmla="*/ 412697 w 2047"/>
                    <a:gd name="T3" fmla="*/ 249996 h 1913"/>
                    <a:gd name="T4" fmla="*/ 393190 w 2047"/>
                    <a:gd name="T5" fmla="*/ 223635 h 1913"/>
                    <a:gd name="T6" fmla="*/ 411614 w 2047"/>
                    <a:gd name="T7" fmla="*/ 199219 h 1913"/>
                    <a:gd name="T8" fmla="*/ 402943 w 2047"/>
                    <a:gd name="T9" fmla="*/ 194898 h 1913"/>
                    <a:gd name="T10" fmla="*/ 372165 w 2047"/>
                    <a:gd name="T11" fmla="*/ 183230 h 1913"/>
                    <a:gd name="T12" fmla="*/ 334883 w 2047"/>
                    <a:gd name="T13" fmla="*/ 176747 h 1913"/>
                    <a:gd name="T14" fmla="*/ 301070 w 2047"/>
                    <a:gd name="T15" fmla="*/ 177828 h 1913"/>
                    <a:gd name="T16" fmla="*/ 291316 w 2047"/>
                    <a:gd name="T17" fmla="*/ 172858 h 1913"/>
                    <a:gd name="T18" fmla="*/ 288931 w 2047"/>
                    <a:gd name="T19" fmla="*/ 166376 h 1913"/>
                    <a:gd name="T20" fmla="*/ 281779 w 2047"/>
                    <a:gd name="T21" fmla="*/ 135910 h 1913"/>
                    <a:gd name="T22" fmla="*/ 272242 w 2047"/>
                    <a:gd name="T23" fmla="*/ 108036 h 1913"/>
                    <a:gd name="T24" fmla="*/ 275710 w 2047"/>
                    <a:gd name="T25" fmla="*/ 78650 h 1913"/>
                    <a:gd name="T26" fmla="*/ 285247 w 2047"/>
                    <a:gd name="T27" fmla="*/ 72600 h 1913"/>
                    <a:gd name="T28" fmla="*/ 266389 w 2047"/>
                    <a:gd name="T29" fmla="*/ 58124 h 1913"/>
                    <a:gd name="T30" fmla="*/ 237995 w 2047"/>
                    <a:gd name="T31" fmla="*/ 40838 h 1913"/>
                    <a:gd name="T32" fmla="*/ 217837 w 2047"/>
                    <a:gd name="T33" fmla="*/ 33707 h 1913"/>
                    <a:gd name="T34" fmla="*/ 198329 w 2047"/>
                    <a:gd name="T35" fmla="*/ 29818 h 1913"/>
                    <a:gd name="T36" fmla="*/ 179471 w 2047"/>
                    <a:gd name="T37" fmla="*/ 28089 h 1913"/>
                    <a:gd name="T38" fmla="*/ 161698 w 2047"/>
                    <a:gd name="T39" fmla="*/ 28738 h 1913"/>
                    <a:gd name="T40" fmla="*/ 140889 w 2047"/>
                    <a:gd name="T41" fmla="*/ 32195 h 1913"/>
                    <a:gd name="T42" fmla="*/ 111411 w 2047"/>
                    <a:gd name="T43" fmla="*/ 42782 h 1913"/>
                    <a:gd name="T44" fmla="*/ 90603 w 2047"/>
                    <a:gd name="T45" fmla="*/ 18798 h 1913"/>
                    <a:gd name="T46" fmla="*/ 80849 w 2047"/>
                    <a:gd name="T47" fmla="*/ 1729 h 1913"/>
                    <a:gd name="T48" fmla="*/ 68711 w 2047"/>
                    <a:gd name="T49" fmla="*/ 7130 h 1913"/>
                    <a:gd name="T50" fmla="*/ 47252 w 2047"/>
                    <a:gd name="T51" fmla="*/ 28089 h 1913"/>
                    <a:gd name="T52" fmla="*/ 28178 w 2047"/>
                    <a:gd name="T53" fmla="*/ 54234 h 1913"/>
                    <a:gd name="T54" fmla="*/ 14306 w 2047"/>
                    <a:gd name="T55" fmla="*/ 79947 h 1913"/>
                    <a:gd name="T56" fmla="*/ 4985 w 2047"/>
                    <a:gd name="T57" fmla="*/ 104579 h 1913"/>
                    <a:gd name="T58" fmla="*/ 434 w 2047"/>
                    <a:gd name="T59" fmla="*/ 128347 h 1913"/>
                    <a:gd name="T60" fmla="*/ 217 w 2047"/>
                    <a:gd name="T61" fmla="*/ 151035 h 1913"/>
                    <a:gd name="T62" fmla="*/ 3902 w 2047"/>
                    <a:gd name="T63" fmla="*/ 172210 h 1913"/>
                    <a:gd name="T64" fmla="*/ 11271 w 2047"/>
                    <a:gd name="T65" fmla="*/ 191873 h 1913"/>
                    <a:gd name="T66" fmla="*/ 20808 w 2047"/>
                    <a:gd name="T67" fmla="*/ 204837 h 1913"/>
                    <a:gd name="T68" fmla="*/ 39232 w 2047"/>
                    <a:gd name="T69" fmla="*/ 195978 h 1913"/>
                    <a:gd name="T70" fmla="*/ 71528 w 2047"/>
                    <a:gd name="T71" fmla="*/ 185390 h 1913"/>
                    <a:gd name="T72" fmla="*/ 97539 w 2047"/>
                    <a:gd name="T73" fmla="*/ 187551 h 1913"/>
                    <a:gd name="T74" fmla="*/ 123549 w 2047"/>
                    <a:gd name="T75" fmla="*/ 184526 h 1913"/>
                    <a:gd name="T76" fmla="*/ 148476 w 2047"/>
                    <a:gd name="T77" fmla="*/ 177828 h 1913"/>
                    <a:gd name="T78" fmla="*/ 176003 w 2047"/>
                    <a:gd name="T79" fmla="*/ 191440 h 1913"/>
                    <a:gd name="T80" fmla="*/ 164515 w 2047"/>
                    <a:gd name="T81" fmla="*/ 210671 h 1913"/>
                    <a:gd name="T82" fmla="*/ 152594 w 2047"/>
                    <a:gd name="T83" fmla="*/ 239625 h 1913"/>
                    <a:gd name="T84" fmla="*/ 145441 w 2047"/>
                    <a:gd name="T85" fmla="*/ 267282 h 1913"/>
                    <a:gd name="T86" fmla="*/ 142623 w 2047"/>
                    <a:gd name="T87" fmla="*/ 293427 h 1913"/>
                    <a:gd name="T88" fmla="*/ 144141 w 2047"/>
                    <a:gd name="T89" fmla="*/ 317627 h 1913"/>
                    <a:gd name="T90" fmla="*/ 149126 w 2047"/>
                    <a:gd name="T91" fmla="*/ 340314 h 1913"/>
                    <a:gd name="T92" fmla="*/ 157579 w 2047"/>
                    <a:gd name="T93" fmla="*/ 360409 h 1913"/>
                    <a:gd name="T94" fmla="*/ 168850 w 2047"/>
                    <a:gd name="T95" fmla="*/ 377911 h 1913"/>
                    <a:gd name="T96" fmla="*/ 180338 w 2047"/>
                    <a:gd name="T97" fmla="*/ 382016 h 1913"/>
                    <a:gd name="T98" fmla="*/ 200713 w 2047"/>
                    <a:gd name="T99" fmla="*/ 365811 h 1913"/>
                    <a:gd name="T100" fmla="*/ 229324 w 2047"/>
                    <a:gd name="T101" fmla="*/ 354359 h 1913"/>
                    <a:gd name="T102" fmla="*/ 255552 w 2047"/>
                    <a:gd name="T103" fmla="*/ 349389 h 1913"/>
                    <a:gd name="T104" fmla="*/ 280261 w 2047"/>
                    <a:gd name="T105" fmla="*/ 340314 h 1913"/>
                    <a:gd name="T106" fmla="*/ 303237 w 2047"/>
                    <a:gd name="T107" fmla="*/ 328214 h 1913"/>
                    <a:gd name="T108" fmla="*/ 355258 w 2047"/>
                    <a:gd name="T109" fmla="*/ 374454 h 1913"/>
                    <a:gd name="T110" fmla="*/ 386037 w 2047"/>
                    <a:gd name="T111" fmla="*/ 411834 h 1913"/>
                    <a:gd name="T112" fmla="*/ 391456 w 2047"/>
                    <a:gd name="T113" fmla="*/ 409458 h 1913"/>
                    <a:gd name="T114" fmla="*/ 411397 w 2047"/>
                    <a:gd name="T115" fmla="*/ 387634 h 1913"/>
                    <a:gd name="T116" fmla="*/ 428304 w 2047"/>
                    <a:gd name="T117" fmla="*/ 363866 h 1913"/>
                    <a:gd name="T118" fmla="*/ 438491 w 2047"/>
                    <a:gd name="T119" fmla="*/ 343556 h 1913"/>
                    <a:gd name="T120" fmla="*/ 443043 w 2047"/>
                    <a:gd name="T121" fmla="*/ 327134 h 1913"/>
                    <a:gd name="T122" fmla="*/ 443476 w 2047"/>
                    <a:gd name="T123" fmla="*/ 313954 h 1913"/>
                    <a:gd name="T124" fmla="*/ 440658 w 2047"/>
                    <a:gd name="T125" fmla="*/ 300341 h 19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4" name="フリーフォーム 19"/>
                <p:cNvSpPr>
                  <a:spLocks/>
                </p:cNvSpPr>
                <p:nvPr/>
              </p:nvSpPr>
              <p:spPr bwMode="auto">
                <a:xfrm rot="1343236">
                  <a:off x="22449" y="4039"/>
                  <a:ext cx="9680" cy="8085"/>
                </a:xfrm>
                <a:custGeom>
                  <a:avLst/>
                  <a:gdLst>
                    <a:gd name="T0" fmla="*/ 943535 w 4461"/>
                    <a:gd name="T1" fmla="*/ 149756 h 3747"/>
                    <a:gd name="T2" fmla="*/ 886680 w 4461"/>
                    <a:gd name="T3" fmla="*/ 68404 h 3747"/>
                    <a:gd name="T4" fmla="*/ 808125 w 4461"/>
                    <a:gd name="T5" fmla="*/ 28484 h 3747"/>
                    <a:gd name="T6" fmla="*/ 766026 w 4461"/>
                    <a:gd name="T7" fmla="*/ 105736 h 3747"/>
                    <a:gd name="T8" fmla="*/ 769281 w 4461"/>
                    <a:gd name="T9" fmla="*/ 71425 h 3747"/>
                    <a:gd name="T10" fmla="*/ 782518 w 4461"/>
                    <a:gd name="T11" fmla="*/ 432 h 3747"/>
                    <a:gd name="T12" fmla="*/ 711775 w 4461"/>
                    <a:gd name="T13" fmla="*/ 93651 h 3747"/>
                    <a:gd name="T14" fmla="*/ 641682 w 4461"/>
                    <a:gd name="T15" fmla="*/ 200466 h 3747"/>
                    <a:gd name="T16" fmla="*/ 685083 w 4461"/>
                    <a:gd name="T17" fmla="*/ 227439 h 3747"/>
                    <a:gd name="T18" fmla="*/ 583308 w 4461"/>
                    <a:gd name="T19" fmla="*/ 198524 h 3747"/>
                    <a:gd name="T20" fmla="*/ 467862 w 4461"/>
                    <a:gd name="T21" fmla="*/ 171982 h 3747"/>
                    <a:gd name="T22" fmla="*/ 452671 w 4461"/>
                    <a:gd name="T23" fmla="*/ 198524 h 3747"/>
                    <a:gd name="T24" fmla="*/ 444859 w 4461"/>
                    <a:gd name="T25" fmla="*/ 262828 h 3747"/>
                    <a:gd name="T26" fmla="*/ 430103 w 4461"/>
                    <a:gd name="T27" fmla="*/ 307280 h 3747"/>
                    <a:gd name="T28" fmla="*/ 385834 w 4461"/>
                    <a:gd name="T29" fmla="*/ 339864 h 3747"/>
                    <a:gd name="T30" fmla="*/ 314439 w 4461"/>
                    <a:gd name="T31" fmla="*/ 429416 h 3747"/>
                    <a:gd name="T32" fmla="*/ 342216 w 4461"/>
                    <a:gd name="T33" fmla="*/ 308791 h 3747"/>
                    <a:gd name="T34" fmla="*/ 361312 w 4461"/>
                    <a:gd name="T35" fmla="*/ 190755 h 3747"/>
                    <a:gd name="T36" fmla="*/ 344169 w 4461"/>
                    <a:gd name="T37" fmla="*/ 169608 h 3747"/>
                    <a:gd name="T38" fmla="*/ 246083 w 4461"/>
                    <a:gd name="T39" fmla="*/ 165293 h 3747"/>
                    <a:gd name="T40" fmla="*/ 140836 w 4461"/>
                    <a:gd name="T41" fmla="*/ 199819 h 3747"/>
                    <a:gd name="T42" fmla="*/ 74867 w 4461"/>
                    <a:gd name="T43" fmla="*/ 264770 h 3747"/>
                    <a:gd name="T44" fmla="*/ 61412 w 4461"/>
                    <a:gd name="T45" fmla="*/ 316559 h 3747"/>
                    <a:gd name="T46" fmla="*/ 98954 w 4461"/>
                    <a:gd name="T47" fmla="*/ 358638 h 3747"/>
                    <a:gd name="T48" fmla="*/ 152554 w 4461"/>
                    <a:gd name="T49" fmla="*/ 403305 h 3747"/>
                    <a:gd name="T50" fmla="*/ 35806 w 4461"/>
                    <a:gd name="T51" fmla="*/ 369643 h 3747"/>
                    <a:gd name="T52" fmla="*/ 5642 w 4461"/>
                    <a:gd name="T53" fmla="*/ 398558 h 3747"/>
                    <a:gd name="T54" fmla="*/ 71828 w 4461"/>
                    <a:gd name="T55" fmla="*/ 468257 h 3747"/>
                    <a:gd name="T56" fmla="*/ 143006 w 4461"/>
                    <a:gd name="T57" fmla="*/ 544862 h 3747"/>
                    <a:gd name="T58" fmla="*/ 195304 w 4461"/>
                    <a:gd name="T59" fmla="*/ 565146 h 3747"/>
                    <a:gd name="T60" fmla="*/ 234582 w 4461"/>
                    <a:gd name="T61" fmla="*/ 533209 h 3747"/>
                    <a:gd name="T62" fmla="*/ 217221 w 4461"/>
                    <a:gd name="T63" fmla="*/ 594708 h 3747"/>
                    <a:gd name="T64" fmla="*/ 186624 w 4461"/>
                    <a:gd name="T65" fmla="*/ 728712 h 3747"/>
                    <a:gd name="T66" fmla="*/ 202031 w 4461"/>
                    <a:gd name="T67" fmla="*/ 780501 h 3747"/>
                    <a:gd name="T68" fmla="*/ 254546 w 4461"/>
                    <a:gd name="T69" fmla="*/ 796037 h 3747"/>
                    <a:gd name="T70" fmla="*/ 364134 w 4461"/>
                    <a:gd name="T71" fmla="*/ 806179 h 3747"/>
                    <a:gd name="T72" fmla="*/ 411223 w 4461"/>
                    <a:gd name="T73" fmla="*/ 782874 h 3747"/>
                    <a:gd name="T74" fmla="*/ 441604 w 4461"/>
                    <a:gd name="T75" fmla="*/ 744033 h 3747"/>
                    <a:gd name="T76" fmla="*/ 491298 w 4461"/>
                    <a:gd name="T77" fmla="*/ 655344 h 3747"/>
                    <a:gd name="T78" fmla="*/ 483920 w 4461"/>
                    <a:gd name="T79" fmla="*/ 627724 h 3747"/>
                    <a:gd name="T80" fmla="*/ 446812 w 4461"/>
                    <a:gd name="T81" fmla="*/ 588451 h 3747"/>
                    <a:gd name="T82" fmla="*/ 380409 w 4461"/>
                    <a:gd name="T83" fmla="*/ 543135 h 3747"/>
                    <a:gd name="T84" fmla="*/ 518424 w 4461"/>
                    <a:gd name="T85" fmla="*/ 575288 h 3747"/>
                    <a:gd name="T86" fmla="*/ 590903 w 4461"/>
                    <a:gd name="T87" fmla="*/ 560614 h 3747"/>
                    <a:gd name="T88" fmla="*/ 584610 w 4461"/>
                    <a:gd name="T89" fmla="*/ 485089 h 3747"/>
                    <a:gd name="T90" fmla="*/ 568986 w 4461"/>
                    <a:gd name="T91" fmla="*/ 415174 h 3747"/>
                    <a:gd name="T92" fmla="*/ 623237 w 4461"/>
                    <a:gd name="T93" fmla="*/ 421647 h 3747"/>
                    <a:gd name="T94" fmla="*/ 674884 w 4461"/>
                    <a:gd name="T95" fmla="*/ 313322 h 3747"/>
                    <a:gd name="T96" fmla="*/ 644503 w 4461"/>
                    <a:gd name="T97" fmla="*/ 424237 h 3747"/>
                    <a:gd name="T98" fmla="*/ 642984 w 4461"/>
                    <a:gd name="T99" fmla="*/ 483578 h 3747"/>
                    <a:gd name="T100" fmla="*/ 691376 w 4461"/>
                    <a:gd name="T101" fmla="*/ 479910 h 3747"/>
                    <a:gd name="T102" fmla="*/ 759299 w 4461"/>
                    <a:gd name="T103" fmla="*/ 454447 h 3747"/>
                    <a:gd name="T104" fmla="*/ 821145 w 4461"/>
                    <a:gd name="T105" fmla="*/ 411290 h 3747"/>
                    <a:gd name="T106" fmla="*/ 859121 w 4461"/>
                    <a:gd name="T107" fmla="*/ 356264 h 3747"/>
                    <a:gd name="T108" fmla="*/ 862159 w 4461"/>
                    <a:gd name="T109" fmla="*/ 319149 h 3747"/>
                    <a:gd name="T110" fmla="*/ 765158 w 4461"/>
                    <a:gd name="T111" fmla="*/ 269733 h 3747"/>
                    <a:gd name="T112" fmla="*/ 786424 w 4461"/>
                    <a:gd name="T113" fmla="*/ 268439 h 3747"/>
                    <a:gd name="T114" fmla="*/ 949829 w 4461"/>
                    <a:gd name="T115" fmla="*/ 309870 h 3747"/>
                    <a:gd name="T116" fmla="*/ 967623 w 4461"/>
                    <a:gd name="T117" fmla="*/ 272754 h 3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rgbClr val="D12F31">
                    <a:alpha val="56862"/>
                  </a:srgb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grpSp>
      </p:grpSp>
      <p:sp>
        <p:nvSpPr>
          <p:cNvPr id="1089" name="Rectangle 6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70" name="サブタイトル 69"/>
          <p:cNvSpPr>
            <a:spLocks noGrp="1"/>
          </p:cNvSpPr>
          <p:nvPr>
            <p:ph type="subTitle" idx="1"/>
          </p:nvPr>
        </p:nvSpPr>
        <p:spPr>
          <a:xfrm>
            <a:off x="1371600" y="4149080"/>
            <a:ext cx="4712568" cy="1489720"/>
          </a:xfrm>
        </p:spPr>
        <p:txBody>
          <a:bodyPr/>
          <a:lstStyle/>
          <a:p>
            <a:endParaRPr kumimoji="1" lang="ja-JP" altLang="en-US" dirty="0"/>
          </a:p>
        </p:txBody>
      </p:sp>
      <p:sp>
        <p:nvSpPr>
          <p:cNvPr id="71" name="Rectangle 67"/>
          <p:cNvSpPr>
            <a:spLocks noGrp="1" noChangeArrowheads="1"/>
          </p:cNvSpPr>
          <p:nvPr>
            <p:ph type="ctrTitle"/>
          </p:nvPr>
        </p:nvSpPr>
        <p:spPr bwMode="auto">
          <a:xfrm>
            <a:off x="0" y="-3133020"/>
            <a:ext cx="7956376" cy="88947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
            </a:r>
            <a:br>
              <a:rPr kumimoji="1" lang="en-US" alt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br>
            <a:r>
              <a:rPr lang="en-US" altLang="ja-JP" sz="2400" dirty="0">
                <a:solidFill>
                  <a:srgbClr val="572111"/>
                </a:solidFill>
                <a:latin typeface="Meiryo UI" pitchFamily="50" charset="-128"/>
                <a:ea typeface="Meiryo UI" pitchFamily="50" charset="-128"/>
                <a:cs typeface="Meiryo UI" pitchFamily="50" charset="-128"/>
              </a:rPr>
              <a:t/>
            </a:r>
            <a:br>
              <a:rPr lang="en-US" altLang="ja-JP" sz="2400" dirty="0">
                <a:solidFill>
                  <a:srgbClr val="572111"/>
                </a:solidFill>
                <a:latin typeface="Meiryo UI" pitchFamily="50" charset="-128"/>
                <a:ea typeface="Meiryo UI" pitchFamily="50" charset="-128"/>
                <a:cs typeface="Meiryo UI" pitchFamily="50" charset="-128"/>
              </a:rPr>
            </a:br>
            <a:r>
              <a:rPr lang="en-US" altLang="ja-JP" sz="2400" dirty="0" smtClean="0">
                <a:solidFill>
                  <a:srgbClr val="572111"/>
                </a:solidFill>
                <a:latin typeface="Meiryo UI" pitchFamily="50" charset="-128"/>
                <a:ea typeface="Meiryo UI" pitchFamily="50" charset="-128"/>
                <a:cs typeface="Meiryo UI" pitchFamily="50" charset="-128"/>
              </a:rPr>
              <a:t/>
            </a:r>
            <a:br>
              <a:rPr lang="en-US" altLang="ja-JP" sz="2400" dirty="0" smtClean="0">
                <a:solidFill>
                  <a:srgbClr val="572111"/>
                </a:solidFill>
                <a:latin typeface="Meiryo UI" pitchFamily="50" charset="-128"/>
                <a:ea typeface="Meiryo UI" pitchFamily="50" charset="-128"/>
                <a:cs typeface="Meiryo UI" pitchFamily="50" charset="-128"/>
              </a:rPr>
            </a:br>
            <a:r>
              <a:rPr lang="en-US" altLang="ja-JP" sz="2400" dirty="0">
                <a:solidFill>
                  <a:srgbClr val="572111"/>
                </a:solidFill>
                <a:latin typeface="Meiryo UI" pitchFamily="50" charset="-128"/>
                <a:ea typeface="Meiryo UI" pitchFamily="50" charset="-128"/>
                <a:cs typeface="Meiryo UI" pitchFamily="50" charset="-128"/>
              </a:rPr>
              <a:t/>
            </a:r>
            <a:br>
              <a:rPr lang="en-US" altLang="ja-JP" sz="2400" dirty="0">
                <a:solidFill>
                  <a:srgbClr val="572111"/>
                </a:solidFill>
                <a:latin typeface="Meiryo UI" pitchFamily="50" charset="-128"/>
                <a:ea typeface="Meiryo UI" pitchFamily="50" charset="-128"/>
                <a:cs typeface="Meiryo UI" pitchFamily="50" charset="-128"/>
              </a:rPr>
            </a:br>
            <a:r>
              <a:rPr lang="en-US" altLang="ja-JP" sz="2400" dirty="0" smtClean="0">
                <a:solidFill>
                  <a:srgbClr val="572111"/>
                </a:solidFill>
                <a:latin typeface="Meiryo UI" pitchFamily="50" charset="-128"/>
                <a:ea typeface="Meiryo UI" pitchFamily="50" charset="-128"/>
                <a:cs typeface="Meiryo UI" pitchFamily="50" charset="-128"/>
              </a:rPr>
              <a:t/>
            </a:r>
            <a:br>
              <a:rPr lang="en-US" altLang="ja-JP" sz="2400" dirty="0" smtClean="0">
                <a:solidFill>
                  <a:srgbClr val="572111"/>
                </a:solidFill>
                <a:latin typeface="Meiryo UI" pitchFamily="50" charset="-128"/>
                <a:ea typeface="Meiryo UI" pitchFamily="50" charset="-128"/>
                <a:cs typeface="Meiryo UI" pitchFamily="50" charset="-128"/>
              </a:rPr>
            </a:br>
            <a:r>
              <a:rPr lang="en-US" altLang="ja-JP" sz="2400" dirty="0" smtClean="0">
                <a:solidFill>
                  <a:srgbClr val="572111"/>
                </a:solidFill>
                <a:latin typeface="Meiryo UI" pitchFamily="50" charset="-128"/>
                <a:ea typeface="Meiryo UI" pitchFamily="50" charset="-128"/>
                <a:cs typeface="Meiryo UI" pitchFamily="50" charset="-128"/>
              </a:rPr>
              <a:t/>
            </a:r>
            <a:br>
              <a:rPr lang="en-US" altLang="ja-JP" sz="2400" dirty="0" smtClean="0">
                <a:solidFill>
                  <a:srgbClr val="572111"/>
                </a:solidFill>
                <a:latin typeface="Meiryo UI" pitchFamily="50" charset="-128"/>
                <a:ea typeface="Meiryo UI" pitchFamily="50" charset="-128"/>
                <a:cs typeface="Meiryo UI" pitchFamily="50" charset="-128"/>
              </a:rPr>
            </a:br>
            <a:r>
              <a:rPr lang="en-US" altLang="ja-JP" sz="2400" dirty="0">
                <a:solidFill>
                  <a:srgbClr val="572111"/>
                </a:solidFill>
                <a:latin typeface="Meiryo UI" pitchFamily="50" charset="-128"/>
                <a:ea typeface="Meiryo UI" pitchFamily="50" charset="-128"/>
                <a:cs typeface="Meiryo UI" pitchFamily="50" charset="-128"/>
              </a:rPr>
              <a:t/>
            </a:r>
            <a:br>
              <a:rPr lang="en-US" altLang="ja-JP" sz="2400" dirty="0">
                <a:solidFill>
                  <a:srgbClr val="572111"/>
                </a:solidFill>
                <a:latin typeface="Meiryo UI" pitchFamily="50" charset="-128"/>
                <a:ea typeface="Meiryo UI" pitchFamily="50" charset="-128"/>
                <a:cs typeface="Meiryo UI" pitchFamily="50" charset="-128"/>
              </a:rPr>
            </a:br>
            <a:r>
              <a:rPr lang="en-US" altLang="ja-JP" sz="2400" dirty="0" smtClean="0">
                <a:solidFill>
                  <a:srgbClr val="572111"/>
                </a:solidFill>
                <a:latin typeface="Meiryo UI" pitchFamily="50" charset="-128"/>
                <a:ea typeface="Meiryo UI" pitchFamily="50" charset="-128"/>
                <a:cs typeface="Meiryo UI" pitchFamily="50" charset="-128"/>
              </a:rPr>
              <a:t/>
            </a:r>
            <a:br>
              <a:rPr lang="en-US" altLang="ja-JP" sz="2400" dirty="0" smtClean="0">
                <a:solidFill>
                  <a:srgbClr val="572111"/>
                </a:solidFill>
                <a:latin typeface="Meiryo UI" pitchFamily="50" charset="-128"/>
                <a:ea typeface="Meiryo UI" pitchFamily="50" charset="-128"/>
                <a:cs typeface="Meiryo UI" pitchFamily="50" charset="-128"/>
              </a:rPr>
            </a:br>
            <a:r>
              <a:rPr kumimoji="1" 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おいでや</a:t>
            </a:r>
            <a:r>
              <a:rPr kumimoji="1" lang="ja-JP" sz="2400" b="0" i="0" u="none" strike="noStrike" cap="none" normalizeH="0" baseline="0" dirty="0" err="1" smtClean="0">
                <a:ln>
                  <a:noFill/>
                </a:ln>
                <a:solidFill>
                  <a:srgbClr val="572111"/>
                </a:solidFill>
                <a:effectLst/>
                <a:latin typeface="Meiryo UI" pitchFamily="50" charset="-128"/>
                <a:ea typeface="Meiryo UI" pitchFamily="50" charset="-128"/>
                <a:cs typeface="Meiryo UI" pitchFamily="50" charset="-128"/>
              </a:rPr>
              <a:t>す</a:t>
            </a:r>
            <a:r>
              <a:rPr kumimoji="1" lang="en-US" alt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a:t>
            </a:r>
            <a:endPar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t>ENGLISH</a:t>
            </a:r>
            <a:r>
              <a:rPr kumimoji="1" lang="ja-JP" altLang="en-US"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t>　</a:t>
            </a:r>
            <a:r>
              <a:rPr kumimoji="1" lang="en-US" altLang="ja-JP"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t>CAFE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t/>
            </a:r>
            <a:br>
              <a:rPr kumimoji="1" lang="en-US" altLang="ja-JP" sz="2400"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br>
            <a:r>
              <a:rPr kumimoji="1" lang="ja-JP" altLang="en-US" sz="2400" b="1" i="0" u="none" strike="noStrike" cap="none" normalizeH="0" baseline="0" dirty="0" smtClean="0">
                <a:ln>
                  <a:noFill/>
                </a:ln>
                <a:solidFill>
                  <a:srgbClr val="9C2224"/>
                </a:solidFill>
                <a:effectLst/>
                <a:latin typeface="Meiryo UI" pitchFamily="50" charset="-128"/>
                <a:ea typeface="Meiryo UI" pitchFamily="50" charset="-128"/>
                <a:cs typeface="Meiryo UI" pitchFamily="50" charset="-128"/>
              </a:rPr>
              <a:t>毎週木曜日</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
            </a:r>
            <a:br>
              <a:rPr kumimoji="1" lang="en-US" altLang="ja-JP" sz="2400" b="1"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br>
            <a:r>
              <a:rPr kumimoji="1" lang="ja-JP" altLang="en-US" sz="2400" b="1"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昼休み１２：００～１３：００</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人文学部１階ラウンジ</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Candara"/>
                <a:ea typeface="Meiryo UI" pitchFamily="50" charset="-128"/>
                <a:cs typeface="Meiryo UI" pitchFamily="50" charset="-128"/>
              </a:rPr>
              <a:t>‘</a:t>
            </a: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おいでや</a:t>
            </a:r>
            <a:r>
              <a:rPr kumimoji="1" lang="ja-JP" altLang="en-US" sz="2400" b="0" i="0" u="none" strike="noStrike" cap="none" normalizeH="0" baseline="0" dirty="0" err="1" smtClean="0">
                <a:ln>
                  <a:noFill/>
                </a:ln>
                <a:solidFill>
                  <a:srgbClr val="572111"/>
                </a:solidFill>
                <a:effectLst/>
                <a:latin typeface="Meiryo UI" pitchFamily="50" charset="-128"/>
                <a:ea typeface="Meiryo UI" pitchFamily="50" charset="-128"/>
                <a:cs typeface="Meiryo UI" pitchFamily="50" charset="-128"/>
              </a:rPr>
              <a:t>す</a:t>
            </a:r>
            <a:r>
              <a:rPr kumimoji="1" lang="ja-JP" altLang="en-US" sz="2400" b="0" i="0" u="none" strike="noStrike" cap="none" normalizeH="0" baseline="0" dirty="0" smtClean="0">
                <a:ln>
                  <a:noFill/>
                </a:ln>
                <a:solidFill>
                  <a:srgbClr val="572111"/>
                </a:solidFill>
                <a:effectLst/>
                <a:latin typeface="Candara"/>
                <a:ea typeface="Meiryo UI" pitchFamily="50" charset="-128"/>
                <a:cs typeface="Meiryo UI" pitchFamily="50" charset="-128"/>
              </a:rPr>
              <a:t>‘</a:t>
            </a: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は人文学部公認の</a:t>
            </a: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留学生と日本人学生の</a:t>
            </a:r>
            <a:r>
              <a:rPr kumimoji="1" lang="en-US" alt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
            </a:r>
            <a:br>
              <a:rPr kumimoji="1" lang="en-US" altLang="ja-JP"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b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国際交流</a:t>
            </a: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グループです。</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留学生を交え、お昼ご飯を食べながら英会話をすることで国際交流とともに英語のスキルアップができる場を作りました。</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アメリカ出身のジャスティン先生も加わり本格的な英会話をすることができます。</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英語がもっとうまくなりたい方、ぜひ来てください！</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572111"/>
                </a:solidFill>
                <a:effectLst/>
                <a:latin typeface="Meiryo UI" pitchFamily="50" charset="-128"/>
                <a:ea typeface="Meiryo UI" pitchFamily="50" charset="-128"/>
                <a:cs typeface="Meiryo UI" pitchFamily="50" charset="-128"/>
              </a:rPr>
              <a:t>英語に自信がない方も大歓迎です！</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smtClean="0"/>
              <a:t>5</a:t>
            </a:r>
            <a:r>
              <a:rPr lang="ja-JP" altLang="en-US" sz="3200" dirty="0" smtClean="0"/>
              <a:t>月から</a:t>
            </a:r>
            <a:r>
              <a:rPr lang="en-US" altLang="ja-JP" sz="3200" dirty="0" smtClean="0"/>
              <a:t>English Café</a:t>
            </a:r>
            <a:r>
              <a:rPr lang="ja-JP" altLang="en-US" sz="3200" dirty="0" smtClean="0"/>
              <a:t>　がスタートしました。誰でも気軽に参加できます。いろんなアイディアを出し合って、楽しめる活動を目指しています！</a:t>
            </a:r>
            <a:endParaRPr kumimoji="1" lang="ja-JP" altLang="en-US" sz="3200" dirty="0"/>
          </a:p>
        </p:txBody>
      </p:sp>
      <p:pic>
        <p:nvPicPr>
          <p:cNvPr id="1026" name="Picture 2" descr="C:\Users\ETSUKO YOSHIDA\Desktop\Etsuko Yoshida\国際交流委員会\教育ＧＰ\H23年度\ランゲージカフェ\English Cafe\P1000988.JPG"/>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14</Words>
  <Application>Microsoft Office PowerPoint</Application>
  <PresentationFormat>画面に合わせる (4:3)</PresentationFormat>
  <Paragraphs>12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        おいでやす! ENGLISH　CAFE  毎週木曜日  昼休み１２：００～１３：００ 人文学部１階ラウンジ ‘おいでやす‘は人文学部公認の留学生と日本人学生の 国際交流グループです。 留学生を交え、お昼ご飯を食べながら英会話をすることで国際交流とともに英語のスキルアップができる場を作りました。 アメリカ出身のジャスティン先生も加わり本格的な英会話をすることができます。 英語がもっとうまくなりたい方、ぜひ来てください！ 英語に自信がない方も大歓迎です！</vt:lpstr>
      <vt:lpstr>5月からEnglish Café　がスタートしました。誰でも気軽に参加できます。いろんなアイディアを出し合って、楽しめる活動を目指しています！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おいでやす! ENGLISH　CAFE  毎週木曜日  昼休み１２：００～１３：００ 人文学部１階ラウンジ ‘おいでやす‘は人文学部公認の留学生交流グループです。 留学生を交え、お昼ご飯を食べながら英会話をすることで国際交流とともに英語のスキルアップができる場を作りました。 アメリカ出身のジャスティン先生も加わり本格的な英会話をすることができます。 英語がもっとうまくなりたい方、ぜひ来てください！ 英語に自信がない方も大歓迎です！</dc:title>
  <dc:creator>ETSUKO YOSHIDA</dc:creator>
  <cp:lastModifiedBy>ETSUKO YOSHIDA</cp:lastModifiedBy>
  <cp:revision>4</cp:revision>
  <dcterms:created xsi:type="dcterms:W3CDTF">2013-06-02T06:06:50Z</dcterms:created>
  <dcterms:modified xsi:type="dcterms:W3CDTF">2013-06-02T08:46:41Z</dcterms:modified>
</cp:coreProperties>
</file>