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</p:sldIdLst>
  <p:sldSz cx="9144000" cy="6858000" type="screen4x3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D863-D842-40AD-ADB6-BB7EFD745C1A}" type="datetimeFigureOut">
              <a:rPr kumimoji="1" lang="ja-JP" altLang="en-US" smtClean="0"/>
              <a:pPr/>
              <a:t>2012/2/5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331B-2305-40E9-87FA-B7841E5901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D863-D842-40AD-ADB6-BB7EFD745C1A}" type="datetimeFigureOut">
              <a:rPr kumimoji="1" lang="ja-JP" altLang="en-US" smtClean="0"/>
              <a:pPr/>
              <a:t>2012/2/5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331B-2305-40E9-87FA-B7841E5901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D863-D842-40AD-ADB6-BB7EFD745C1A}" type="datetimeFigureOut">
              <a:rPr kumimoji="1" lang="ja-JP" altLang="en-US" smtClean="0"/>
              <a:pPr/>
              <a:t>2012/2/5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331B-2305-40E9-87FA-B7841E5901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D863-D842-40AD-ADB6-BB7EFD745C1A}" type="datetimeFigureOut">
              <a:rPr kumimoji="1" lang="ja-JP" altLang="en-US" smtClean="0"/>
              <a:pPr/>
              <a:t>2012/2/5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331B-2305-40E9-87FA-B7841E5901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D863-D842-40AD-ADB6-BB7EFD745C1A}" type="datetimeFigureOut">
              <a:rPr kumimoji="1" lang="ja-JP" altLang="en-US" smtClean="0"/>
              <a:pPr/>
              <a:t>2012/2/5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331B-2305-40E9-87FA-B7841E5901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D863-D842-40AD-ADB6-BB7EFD745C1A}" type="datetimeFigureOut">
              <a:rPr kumimoji="1" lang="ja-JP" altLang="en-US" smtClean="0"/>
              <a:pPr/>
              <a:t>2012/2/5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331B-2305-40E9-87FA-B7841E5901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D863-D842-40AD-ADB6-BB7EFD745C1A}" type="datetimeFigureOut">
              <a:rPr kumimoji="1" lang="ja-JP" altLang="en-US" smtClean="0"/>
              <a:pPr/>
              <a:t>2012/2/5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331B-2305-40E9-87FA-B7841E5901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D863-D842-40AD-ADB6-BB7EFD745C1A}" type="datetimeFigureOut">
              <a:rPr kumimoji="1" lang="ja-JP" altLang="en-US" smtClean="0"/>
              <a:pPr/>
              <a:t>2012/2/5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331B-2305-40E9-87FA-B7841E5901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D863-D842-40AD-ADB6-BB7EFD745C1A}" type="datetimeFigureOut">
              <a:rPr kumimoji="1" lang="ja-JP" altLang="en-US" smtClean="0"/>
              <a:pPr/>
              <a:t>2012/2/5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331B-2305-40E9-87FA-B7841E5901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D863-D842-40AD-ADB6-BB7EFD745C1A}" type="datetimeFigureOut">
              <a:rPr kumimoji="1" lang="ja-JP" altLang="en-US" smtClean="0"/>
              <a:pPr/>
              <a:t>2012/2/5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331B-2305-40E9-87FA-B7841E5901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D863-D842-40AD-ADB6-BB7EFD745C1A}" type="datetimeFigureOut">
              <a:rPr kumimoji="1" lang="ja-JP" altLang="en-US" smtClean="0"/>
              <a:pPr/>
              <a:t>2012/2/5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331B-2305-40E9-87FA-B7841E5901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7D863-D842-40AD-ADB6-BB7EFD745C1A}" type="datetimeFigureOut">
              <a:rPr kumimoji="1" lang="ja-JP" altLang="en-US" smtClean="0"/>
              <a:pPr/>
              <a:t>2012/2/5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8331B-2305-40E9-87FA-B7841E5901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dirty="0" smtClean="0"/>
              <a:t>Anyone is welcome to …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dirty="0"/>
              <a:t> </a:t>
            </a:r>
            <a:r>
              <a:rPr lang="ja-JP" altLang="en-US" dirty="0" smtClean="0"/>
              <a:t>　　</a:t>
            </a:r>
            <a:r>
              <a:rPr lang="ja-JP" altLang="en-US" dirty="0" smtClean="0">
                <a:latin typeface="Bernard MT Condensed" pitchFamily="18" charset="0"/>
              </a:rPr>
              <a:t>　</a:t>
            </a:r>
            <a:r>
              <a:rPr lang="en-US" altLang="ja-JP" sz="5400" dirty="0" smtClean="0">
                <a:solidFill>
                  <a:srgbClr val="FF0000"/>
                </a:solidFill>
                <a:latin typeface="Bernard MT Condensed" pitchFamily="18" charset="0"/>
              </a:rPr>
              <a:t>‘</a:t>
            </a:r>
            <a:r>
              <a:rPr lang="en-US" altLang="ja-JP" sz="5400" dirty="0">
                <a:solidFill>
                  <a:srgbClr val="FF0000"/>
                </a:solidFill>
                <a:latin typeface="Bernard MT Condensed" pitchFamily="18" charset="0"/>
              </a:rPr>
              <a:t>Petit’ LANGUAGE CAFÉ </a:t>
            </a:r>
            <a:endParaRPr kumimoji="1" lang="ja-JP" altLang="en-US" sz="5400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ja-JP" sz="4400" b="1" dirty="0" smtClean="0"/>
              <a:t>1</a:t>
            </a:r>
            <a:r>
              <a:rPr lang="ja-JP" altLang="en-US" sz="4400" b="1" dirty="0" smtClean="0"/>
              <a:t>月</a:t>
            </a:r>
            <a:r>
              <a:rPr lang="en-US" altLang="ja-JP" sz="4400" b="1" dirty="0" smtClean="0"/>
              <a:t>26</a:t>
            </a:r>
            <a:r>
              <a:rPr lang="ja-JP" altLang="en-US" sz="4400" b="1" dirty="0" smtClean="0"/>
              <a:t>日（木）　</a:t>
            </a:r>
            <a:r>
              <a:rPr lang="en-US" altLang="ja-JP" sz="4400" b="1" dirty="0" smtClean="0"/>
              <a:t>16</a:t>
            </a:r>
            <a:r>
              <a:rPr lang="ja-JP" altLang="en-US" sz="4400" b="1" dirty="0" smtClean="0"/>
              <a:t>：</a:t>
            </a:r>
            <a:r>
              <a:rPr lang="en-US" altLang="ja-JP" sz="4400" b="1" dirty="0" smtClean="0"/>
              <a:t>20</a:t>
            </a:r>
            <a:r>
              <a:rPr lang="ja-JP" altLang="en-US" sz="4400" b="1" dirty="0"/>
              <a:t>　より</a:t>
            </a:r>
            <a:r>
              <a:rPr lang="ja-JP" altLang="en-US" sz="4400" b="1" dirty="0" smtClean="0"/>
              <a:t>　</a:t>
            </a:r>
            <a:endParaRPr lang="en-US" altLang="ja-JP" sz="4400" b="1" dirty="0" smtClean="0"/>
          </a:p>
          <a:p>
            <a:pPr>
              <a:buNone/>
            </a:pPr>
            <a:r>
              <a:rPr lang="ja-JP" altLang="en-US" sz="4400" b="1" dirty="0"/>
              <a:t>人文</a:t>
            </a:r>
            <a:r>
              <a:rPr lang="ja-JP" altLang="en-US" sz="4400" b="1" dirty="0" smtClean="0"/>
              <a:t>学部校舎</a:t>
            </a:r>
            <a:r>
              <a:rPr lang="en-US" altLang="ja-JP" sz="4400" b="1" dirty="0" smtClean="0"/>
              <a:t>1</a:t>
            </a:r>
            <a:r>
              <a:rPr lang="ja-JP" altLang="en-US" sz="4400" b="1" dirty="0" smtClean="0"/>
              <a:t>階　学生ラウンジ</a:t>
            </a:r>
            <a:endParaRPr lang="en-US" altLang="ja-JP" sz="4400" b="1" dirty="0" smtClean="0"/>
          </a:p>
          <a:p>
            <a:pPr algn="ctr">
              <a:buNone/>
            </a:pPr>
            <a:r>
              <a:rPr lang="ja-JP" altLang="en-US" sz="4800" dirty="0" smtClean="0">
                <a:ea typeface="ＤＨＰ特太ゴシック体" pitchFamily="2" charset="-128"/>
              </a:rPr>
              <a:t>第</a:t>
            </a:r>
            <a:r>
              <a:rPr lang="en-US" altLang="ja-JP" sz="4800" b="1" dirty="0" smtClean="0">
                <a:ea typeface="ＤＨＰ特太ゴシック体" pitchFamily="2" charset="-128"/>
              </a:rPr>
              <a:t>1</a:t>
            </a:r>
            <a:r>
              <a:rPr lang="ja-JP" altLang="en-US" sz="4800" dirty="0" smtClean="0">
                <a:ea typeface="ＤＨＰ特太ゴシック体" pitchFamily="2" charset="-128"/>
              </a:rPr>
              <a:t>回　プチ・ランゲージカフェ　</a:t>
            </a:r>
            <a:endParaRPr lang="en-US" altLang="ja-JP" sz="4800" dirty="0" smtClean="0">
              <a:ea typeface="ＤＨＰ特太ゴシック体" pitchFamily="2" charset="-128"/>
            </a:endParaRPr>
          </a:p>
          <a:p>
            <a:pPr algn="ctr">
              <a:buNone/>
            </a:pPr>
            <a:r>
              <a:rPr lang="ja-JP" altLang="en-US" sz="4800" dirty="0" smtClean="0">
                <a:ea typeface="ＤＨＰ特太ゴシック体" pitchFamily="2" charset="-128"/>
              </a:rPr>
              <a:t>～ベトナム語講座～</a:t>
            </a:r>
            <a:endParaRPr lang="en-US" altLang="ja-JP" sz="4800" dirty="0" smtClean="0">
              <a:ea typeface="ＤＨＰ特太ゴシック体" pitchFamily="2" charset="-128"/>
            </a:endParaRPr>
          </a:p>
          <a:p>
            <a:pPr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トーク：　</a:t>
            </a:r>
            <a:r>
              <a:rPr lang="en-US" altLang="ja-JP" dirty="0" smtClean="0"/>
              <a:t>LETHI VANANH (</a:t>
            </a:r>
            <a:r>
              <a:rPr lang="ja-JP" altLang="en-US" dirty="0" smtClean="0"/>
              <a:t>レティ　バンアン）さん、人文学部</a:t>
            </a:r>
            <a:r>
              <a:rPr lang="en-US" altLang="ja-JP" dirty="0" smtClean="0"/>
              <a:t>2</a:t>
            </a:r>
            <a:r>
              <a:rPr lang="ja-JP" altLang="en-US" dirty="0" smtClean="0"/>
              <a:t>年生による楽しくてためになることばの話とミニ・カフェがあります。どなたでも大歓迎。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4000" dirty="0" smtClean="0">
                <a:latin typeface="+mj-ea"/>
              </a:rPr>
              <a:t/>
            </a:r>
            <a:br>
              <a:rPr lang="en-US" altLang="ja-JP" sz="4000" dirty="0" smtClean="0">
                <a:latin typeface="+mj-ea"/>
              </a:rPr>
            </a:br>
            <a:r>
              <a:rPr lang="ja-JP" altLang="en-US" sz="4000" dirty="0" smtClean="0">
                <a:latin typeface="+mj-ea"/>
              </a:rPr>
              <a:t>第</a:t>
            </a:r>
            <a:r>
              <a:rPr lang="en-US" altLang="ja-JP" sz="4000" dirty="0" smtClean="0">
                <a:latin typeface="+mj-ea"/>
              </a:rPr>
              <a:t>1</a:t>
            </a:r>
            <a:r>
              <a:rPr lang="ja-JP" altLang="en-US" sz="4000" dirty="0" smtClean="0">
                <a:latin typeface="+mj-ea"/>
              </a:rPr>
              <a:t>回　プチ・ランゲージカフェ　</a:t>
            </a:r>
            <a:r>
              <a:rPr lang="en-US" altLang="ja-JP" sz="4000" dirty="0" smtClean="0">
                <a:latin typeface="+mj-ea"/>
              </a:rPr>
              <a:t/>
            </a:r>
            <a:br>
              <a:rPr lang="en-US" altLang="ja-JP" sz="4000" dirty="0" smtClean="0">
                <a:latin typeface="+mj-ea"/>
              </a:rPr>
            </a:br>
            <a:r>
              <a:rPr lang="ja-JP" altLang="en-US" sz="4000" dirty="0" smtClean="0">
                <a:latin typeface="+mj-ea"/>
              </a:rPr>
              <a:t>～ベトナム語講座</a:t>
            </a:r>
            <a:r>
              <a:rPr lang="ja-JP" altLang="en-US" sz="4000" dirty="0" smtClean="0">
                <a:latin typeface="+mj-ea"/>
              </a:rPr>
              <a:t>～</a:t>
            </a:r>
            <a:r>
              <a:rPr lang="ja-JP" altLang="en-US" sz="4000" dirty="0" err="1" smtClean="0">
                <a:latin typeface="+mj-ea"/>
              </a:rPr>
              <a:t>が開</a:t>
            </a:r>
            <a:r>
              <a:rPr lang="ja-JP" altLang="en-US" sz="4000" dirty="0" smtClean="0">
                <a:latin typeface="+mj-ea"/>
              </a:rPr>
              <a:t>催されました</a:t>
            </a:r>
            <a:r>
              <a:rPr lang="en-US" altLang="ja-JP" dirty="0" smtClean="0">
                <a:ea typeface="ＤＨＰ特太ゴシック体" pitchFamily="2" charset="-128"/>
              </a:rPr>
              <a:t/>
            </a:r>
            <a:br>
              <a:rPr lang="en-US" altLang="ja-JP" dirty="0" smtClean="0">
                <a:ea typeface="ＤＨＰ特太ゴシック体" pitchFamily="2" charset="-128"/>
              </a:rPr>
            </a:b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1101799"/>
          </a:xfrm>
        </p:spPr>
        <p:txBody>
          <a:bodyPr>
            <a:noAutofit/>
          </a:bodyPr>
          <a:lstStyle/>
          <a:p>
            <a:r>
              <a:rPr kumimoji="1" lang="ja-JP" altLang="en-US" sz="2000" dirty="0" smtClean="0"/>
              <a:t>今日のトークは、法律経済学科</a:t>
            </a:r>
            <a:r>
              <a:rPr kumimoji="1" lang="en-US" altLang="ja-JP" sz="2000" dirty="0" smtClean="0"/>
              <a:t>2</a:t>
            </a:r>
            <a:r>
              <a:rPr kumimoji="1" lang="ja-JP" altLang="en-US" sz="2000" dirty="0" smtClean="0"/>
              <a:t>年生</a:t>
            </a:r>
            <a:r>
              <a:rPr lang="en-US" altLang="ja-JP" sz="2000" dirty="0" smtClean="0"/>
              <a:t>LETHI </a:t>
            </a:r>
            <a:r>
              <a:rPr lang="en-US" altLang="ja-JP" sz="2000" dirty="0" smtClean="0"/>
              <a:t>VANANH (</a:t>
            </a:r>
            <a:r>
              <a:rPr lang="ja-JP" altLang="en-US" sz="2000" dirty="0" smtClean="0"/>
              <a:t>レティ　バンアン）</a:t>
            </a:r>
            <a:r>
              <a:rPr lang="ja-JP" altLang="en-US" sz="2000" dirty="0" smtClean="0"/>
              <a:t>さんです。</a:t>
            </a:r>
            <a:endParaRPr kumimoji="1" lang="ja-JP" altLang="en-US" sz="2000" dirty="0"/>
          </a:p>
        </p:txBody>
      </p:sp>
      <p:sp>
        <p:nvSpPr>
          <p:cNvPr id="7" name="テキスト プレースホルダ 6"/>
          <p:cNvSpPr>
            <a:spLocks noGrp="1"/>
          </p:cNvSpPr>
          <p:nvPr>
            <p:ph type="body" sz="quarter" idx="3"/>
          </p:nvPr>
        </p:nvSpPr>
        <p:spPr>
          <a:xfrm>
            <a:off x="4644008" y="1700808"/>
            <a:ext cx="4041775" cy="639762"/>
          </a:xfrm>
        </p:spPr>
        <p:txBody>
          <a:bodyPr>
            <a:noAutofit/>
          </a:bodyPr>
          <a:lstStyle/>
          <a:p>
            <a:r>
              <a:rPr kumimoji="1" lang="ja-JP" altLang="en-US" sz="2000" dirty="0" smtClean="0"/>
              <a:t>熱心に話を聞く参加者たち。質問も次々に出て、話が尽きません。</a:t>
            </a:r>
            <a:endParaRPr kumimoji="1" lang="ja-JP" altLang="en-US" sz="2000" dirty="0"/>
          </a:p>
        </p:txBody>
      </p:sp>
      <p:pic>
        <p:nvPicPr>
          <p:cNvPr id="1026" name="Picture 2" descr="C:\Users\ETSUKO YOSHIDA\Desktop\Etsuko Yoshida\国際交流委員会\教育ＧＰ\H23年度\ランゲージカフェ\ベトナム語講座\IMG_045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635448"/>
            <a:ext cx="4040188" cy="3030141"/>
          </a:xfrm>
          <a:prstGeom prst="rect">
            <a:avLst/>
          </a:prstGeom>
          <a:noFill/>
        </p:spPr>
      </p:pic>
      <p:pic>
        <p:nvPicPr>
          <p:cNvPr id="1027" name="Picture 3" descr="C:\Users\ETSUKO YOSHIDA\Desktop\Etsuko Yoshida\国際交流委員会\教育ＧＰ\H23年度\ランゲージカフェ\ベトナム語講座\IMG_0460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5025" y="2634853"/>
            <a:ext cx="4041775" cy="30313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229600" cy="1143000"/>
          </a:xfrm>
        </p:spPr>
        <p:txBody>
          <a:bodyPr>
            <a:noAutofit/>
          </a:bodyPr>
          <a:lstStyle/>
          <a:p>
            <a:r>
              <a:rPr kumimoji="1" lang="ja-JP" altLang="en-US" sz="3600" dirty="0" smtClean="0"/>
              <a:t>学生主体の手作り感あふれるカフェに育ってほしいで</a:t>
            </a:r>
            <a:r>
              <a:rPr lang="ja-JP" altLang="en-US" sz="3600" dirty="0" smtClean="0"/>
              <a:t>す</a:t>
            </a:r>
            <a:r>
              <a:rPr kumimoji="1" lang="ja-JP" altLang="en-US" sz="3600" dirty="0" smtClean="0"/>
              <a:t>。次回も乞うご期待！</a:t>
            </a:r>
            <a:endParaRPr kumimoji="1" lang="ja-JP" altLang="en-US" sz="3600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sz="2000" dirty="0" smtClean="0"/>
              <a:t>トーク</a:t>
            </a:r>
            <a:r>
              <a:rPr lang="ja-JP" altLang="en-US" sz="2000" dirty="0" smtClean="0"/>
              <a:t>のあとは、ミニカフェで歓談が続きます。（他学部からの乱入あり）</a:t>
            </a:r>
            <a:endParaRPr kumimoji="1" lang="ja-JP" altLang="en-US" sz="2000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175447" cy="639762"/>
          </a:xfrm>
        </p:spPr>
        <p:txBody>
          <a:bodyPr>
            <a:normAutofit fontScale="92500"/>
          </a:bodyPr>
          <a:lstStyle/>
          <a:p>
            <a:r>
              <a:rPr kumimoji="1" lang="ja-JP" altLang="en-US" dirty="0" smtClean="0"/>
              <a:t>最後は参加者全員で記念撮影！</a:t>
            </a:r>
            <a:endParaRPr kumimoji="1" lang="ja-JP" altLang="en-US" dirty="0"/>
          </a:p>
        </p:txBody>
      </p:sp>
      <p:pic>
        <p:nvPicPr>
          <p:cNvPr id="2050" name="Picture 2" descr="C:\Users\ETSUKO YOSHIDA\Desktop\Etsuko Yoshida\国際交流委員会\教育ＧＰ\H23年度\ランゲージカフェ\ベトナム語講座\IMG_047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635448"/>
            <a:ext cx="4040188" cy="3030141"/>
          </a:xfrm>
          <a:prstGeom prst="rect">
            <a:avLst/>
          </a:prstGeom>
          <a:noFill/>
        </p:spPr>
      </p:pic>
      <p:pic>
        <p:nvPicPr>
          <p:cNvPr id="2051" name="Picture 3" descr="C:\Users\ETSUKO YOSHIDA\Desktop\Etsuko Yoshida\国際交流委員会\教育ＧＰ\H23年度\ランゲージカフェ\ベトナム語講座\IMG_0477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5025" y="2634853"/>
            <a:ext cx="4041775" cy="30313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1">
      <a:dk1>
        <a:sysClr val="windowText" lastClr="000000"/>
      </a:dk1>
      <a:lt1>
        <a:srgbClr val="FEB2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87</Words>
  <Application>Microsoft Office PowerPoint</Application>
  <PresentationFormat>画面に合わせる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テーマ</vt:lpstr>
      <vt:lpstr>Anyone is welcome to …　  　　　‘Petit’ LANGUAGE CAFÉ </vt:lpstr>
      <vt:lpstr> 第1回　プチ・ランゲージカフェ　 ～ベトナム語講座～が開催されました </vt:lpstr>
      <vt:lpstr>学生主体の手作り感あふれるカフェに育ってほしいです。次回も乞うご期待！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ETSUKO YOSHIDA</dc:creator>
  <cp:lastModifiedBy>ETSUKO YOSHIDA</cp:lastModifiedBy>
  <cp:revision>9</cp:revision>
  <dcterms:created xsi:type="dcterms:W3CDTF">2012-01-19T03:41:54Z</dcterms:created>
  <dcterms:modified xsi:type="dcterms:W3CDTF">2012-02-04T18:46:17Z</dcterms:modified>
</cp:coreProperties>
</file>