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8F0A8-C9D2-4F6B-801E-7265D965F230}" type="datetimeFigureOut">
              <a:rPr kumimoji="1" lang="ja-JP" altLang="en-US" smtClean="0"/>
              <a:pPr/>
              <a:t>2012/2/5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5C76-68D7-4559-89B9-FF2E3995CB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2012</a:t>
            </a:r>
            <a:r>
              <a:rPr kumimoji="1" lang="ja-JP" altLang="en-US" sz="4000" dirty="0" smtClean="0"/>
              <a:t>年</a:t>
            </a:r>
            <a:r>
              <a:rPr kumimoji="1" lang="en-US" altLang="ja-JP" sz="4000" dirty="0" smtClean="0"/>
              <a:t>1</a:t>
            </a:r>
            <a:r>
              <a:rPr kumimoji="1" lang="ja-JP" altLang="en-US" sz="4000" dirty="0" smtClean="0"/>
              <a:t>月</a:t>
            </a:r>
            <a:r>
              <a:rPr kumimoji="1" lang="en-US" altLang="ja-JP" sz="4000" dirty="0" smtClean="0"/>
              <a:t>19</a:t>
            </a:r>
            <a:r>
              <a:rPr kumimoji="1" lang="ja-JP" altLang="en-US" sz="4000" dirty="0" smtClean="0"/>
              <a:t>日</a:t>
            </a:r>
            <a:r>
              <a:rPr lang="ja-JP" altLang="en-US" sz="4000" dirty="0"/>
              <a:t>（</a:t>
            </a:r>
            <a:r>
              <a:rPr kumimoji="1" lang="ja-JP" altLang="en-US" sz="4000" dirty="0" smtClean="0"/>
              <a:t>木）に留学生セミナーが開催されました。</a:t>
            </a:r>
            <a:endParaRPr kumimoji="1" lang="ja-JP" altLang="en-US" sz="4000" dirty="0"/>
          </a:p>
        </p:txBody>
      </p:sp>
      <p:pic>
        <p:nvPicPr>
          <p:cNvPr id="6" name="コンテンツ プレースホルダ 5" descr="IMG_0402（招待者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5" y="1412777"/>
            <a:ext cx="5904656" cy="4428492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331640" y="578078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テーマ：「</a:t>
            </a:r>
            <a:r>
              <a:rPr lang="ja-JP" altLang="en-US" sz="3200" dirty="0" smtClean="0"/>
              <a:t>日本で働く・母国で働く</a:t>
            </a:r>
          </a:p>
          <a:p>
            <a:r>
              <a:rPr lang="ja-JP" altLang="en-US" sz="3200" dirty="0" smtClean="0"/>
              <a:t>　　</a:t>
            </a:r>
            <a:r>
              <a:rPr lang="en-US" altLang="ja-JP" sz="3200" dirty="0" smtClean="0"/>
              <a:t>―</a:t>
            </a:r>
            <a:r>
              <a:rPr lang="ja-JP" altLang="en-US" sz="3200" dirty="0" smtClean="0"/>
              <a:t>三重と世界の架け橋を築く</a:t>
            </a:r>
            <a:r>
              <a:rPr lang="en-US" altLang="ja-JP" sz="3200" dirty="0" smtClean="0"/>
              <a:t>―</a:t>
            </a:r>
            <a:r>
              <a:rPr lang="ja-JP" altLang="en-US" sz="3200" dirty="0" smtClean="0"/>
              <a:t>」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en-US" altLang="ja-JP" dirty="0" smtClean="0"/>
              <a:t>3</a:t>
            </a:r>
            <a:r>
              <a:rPr kumimoji="1" lang="ja-JP" altLang="en-US" dirty="0" smtClean="0"/>
              <a:t>人の留学生</a:t>
            </a:r>
            <a:r>
              <a:rPr kumimoji="1" lang="en-US" altLang="ja-JP" dirty="0" smtClean="0"/>
              <a:t>OB</a:t>
            </a:r>
            <a:r>
              <a:rPr kumimoji="1" lang="ja-JP" altLang="en-US" dirty="0" smtClean="0"/>
              <a:t>による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報告がありました</a:t>
            </a:r>
            <a:endParaRPr kumimoji="1" lang="ja-JP" altLang="en-US" dirty="0"/>
          </a:p>
        </p:txBody>
      </p:sp>
      <p:pic>
        <p:nvPicPr>
          <p:cNvPr id="9" name="コンテンツ プレースホルダ 8" descr="IMG_0403（李さん）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628800"/>
            <a:ext cx="2962424" cy="3949899"/>
          </a:xfrm>
        </p:spPr>
      </p:pic>
      <p:pic>
        <p:nvPicPr>
          <p:cNvPr id="10" name="コンテンツ プレースホルダ 9" descr="IMG_0407（トンさん）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908720"/>
            <a:ext cx="3750568" cy="2812926"/>
          </a:xfrm>
        </p:spPr>
      </p:pic>
      <p:pic>
        <p:nvPicPr>
          <p:cNvPr id="1027" name="Picture 3" descr="C:\Users\ETSUKO YOSHIDA\Desktop\Etsuko Yoshida\国際交流委員会\教育ＧＰ\H23年度\留学生ＯＢセミナー\留学生セミナー・交流会のウェブ報告用写真\IMG_0415（毛さん）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501008"/>
            <a:ext cx="4320480" cy="318578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1259632" y="55892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李さん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948264" y="4653136"/>
            <a:ext cx="2195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毛</a:t>
            </a:r>
            <a:r>
              <a:rPr kumimoji="1" lang="ja-JP" altLang="en-US" sz="2400" dirty="0" smtClean="0"/>
              <a:t>（まお）</a:t>
            </a:r>
            <a:r>
              <a:rPr kumimoji="1" lang="ja-JP" altLang="en-US" sz="2800" dirty="0" smtClean="0"/>
              <a:t>さん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12160" y="260648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董</a:t>
            </a:r>
            <a:r>
              <a:rPr lang="ja-JP" altLang="en-US" sz="2400" dirty="0" smtClean="0"/>
              <a:t>（どん</a:t>
            </a:r>
            <a:r>
              <a:rPr lang="ja-JP" altLang="en-US" sz="2400" dirty="0" err="1" smtClean="0"/>
              <a:t>）</a:t>
            </a:r>
            <a:r>
              <a:rPr lang="ja-JP" altLang="en-US" sz="2800" dirty="0" err="1" smtClean="0"/>
              <a:t>さん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地元企業からも、留学生に向けてエール</a:t>
            </a:r>
            <a:endParaRPr kumimoji="1" lang="ja-JP" altLang="en-US" sz="3600" dirty="0"/>
          </a:p>
        </p:txBody>
      </p:sp>
      <p:sp>
        <p:nvSpPr>
          <p:cNvPr id="18" name="テキスト プレースホルダ 17"/>
          <p:cNvSpPr>
            <a:spLocks noGrp="1"/>
          </p:cNvSpPr>
          <p:nvPr>
            <p:ph type="body" idx="1"/>
          </p:nvPr>
        </p:nvSpPr>
        <p:spPr>
          <a:xfrm>
            <a:off x="179512" y="4653136"/>
            <a:ext cx="4040188" cy="906115"/>
          </a:xfrm>
        </p:spPr>
        <p:txBody>
          <a:bodyPr>
            <a:normAutofit/>
          </a:bodyPr>
          <a:lstStyle/>
          <a:p>
            <a:r>
              <a:rPr lang="ja-JP" altLang="en-US" dirty="0"/>
              <a:t>熱心に話を聞き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質問</a:t>
            </a:r>
            <a:r>
              <a:rPr lang="ja-JP" altLang="en-US" dirty="0"/>
              <a:t>する留学生たち</a:t>
            </a:r>
            <a:endParaRPr kumimoji="1" lang="ja-JP" altLang="en-US" dirty="0"/>
          </a:p>
        </p:txBody>
      </p:sp>
      <p:pic>
        <p:nvPicPr>
          <p:cNvPr id="1026" name="Picture 2" descr="C:\Users\ETSUKO YOSHIDA\Desktop\Etsuko Yoshida\国際交流委員会\教育ＧＰ\H23年度\留学生ＯＢセミナー\留学生セミナー・交流会のウェブ報告用写真\IMG_0408〔全体）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84784"/>
            <a:ext cx="4040188" cy="3030141"/>
          </a:xfrm>
          <a:prstGeom prst="rect">
            <a:avLst/>
          </a:prstGeom>
          <a:noFill/>
        </p:spPr>
      </p:pic>
      <p:sp>
        <p:nvSpPr>
          <p:cNvPr id="19" name="テキスト プレースホルダ 18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041775" cy="783778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イオン・マックスバリュー</a:t>
            </a:r>
            <a:r>
              <a:rPr kumimoji="1" lang="ja-JP" altLang="en-US" dirty="0" smtClean="0"/>
              <a:t>中部</a:t>
            </a:r>
            <a:r>
              <a:rPr lang="ja-JP" altLang="en-US" dirty="0"/>
              <a:t>（</a:t>
            </a:r>
            <a:r>
              <a:rPr kumimoji="1" lang="ja-JP" altLang="en-US" dirty="0" smtClean="0"/>
              <a:t>株）より</a:t>
            </a:r>
            <a:endParaRPr kumimoji="1" lang="en-US" altLang="ja-JP" dirty="0" smtClean="0"/>
          </a:p>
        </p:txBody>
      </p:sp>
      <p:pic>
        <p:nvPicPr>
          <p:cNvPr id="1030" name="Picture 6" descr="C:\Users\ETSUKO YOSHIDA\Desktop\Etsuko Yoshida\国際交流委員会\教育ＧＰ\H23年度\留学生ＯＢセミナー\留学生セミナー・交流会のウェブ報告用写真\IMG_0410（イオン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672408" cy="2754025"/>
          </a:xfrm>
          <a:prstGeom prst="rect">
            <a:avLst/>
          </a:prstGeom>
          <a:noFill/>
        </p:spPr>
      </p:pic>
      <p:pic>
        <p:nvPicPr>
          <p:cNvPr id="1027" name="Picture 3" descr="C:\Users\ETSUKO YOSHIDA\Desktop\Etsuko Yoshida\国際交流委員会\教育ＧＰ\H23年度\留学生ＯＢセミナー\留学生セミナー・交流会のウェブ報告用写真\IMG_0412（留学生の質問）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131840" y="3861048"/>
            <a:ext cx="3694244" cy="2770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600" dirty="0" smtClean="0"/>
              <a:t>国際</a:t>
            </a:r>
            <a:r>
              <a:rPr lang="ja-JP" altLang="en-US" sz="3600" dirty="0" smtClean="0"/>
              <a:t>交流</a:t>
            </a:r>
            <a:r>
              <a:rPr lang="ja-JP" altLang="en-US" sz="3600" dirty="0" smtClean="0"/>
              <a:t>委員会主催で留学生</a:t>
            </a:r>
            <a:r>
              <a:rPr lang="ja-JP" altLang="en-US" sz="3600" dirty="0" smtClean="0"/>
              <a:t>交流会</a:t>
            </a:r>
            <a:r>
              <a:rPr lang="ja-JP" altLang="en-US" sz="3600" dirty="0" smtClean="0"/>
              <a:t>が</a:t>
            </a:r>
            <a:r>
              <a:rPr lang="ja-JP" altLang="en-US" sz="3600" dirty="0" smtClean="0"/>
              <a:t>おこなわれ、歓談を楽しみました</a:t>
            </a:r>
            <a:endParaRPr kumimoji="1" lang="ja-JP" altLang="en-US" sz="3600" dirty="0"/>
          </a:p>
        </p:txBody>
      </p:sp>
      <p:pic>
        <p:nvPicPr>
          <p:cNvPr id="3074" name="Picture 2" descr="C:\Users\ETSUKO YOSHIDA\Desktop\Etsuko Yoshida\国際交流委員会\教育ＧＰ\H23年度\留学生ＯＢセミナー\留学生セミナー・交流会のウェブ報告用写真\IMG_04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ETSUKO YOSHIDA\Desktop\Etsuko Yoshida\国際交流委員会\教育ＧＰ\H23年度\留学生ＯＢセミナー\留学生セミナー・交流会のウェブ報告用写真\IMG_04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038600" cy="3028950"/>
          </a:xfrm>
          <a:prstGeom prst="rect">
            <a:avLst/>
          </a:prstGeom>
          <a:noFill/>
        </p:spPr>
      </p:pic>
      <p:pic>
        <p:nvPicPr>
          <p:cNvPr id="3076" name="Picture 4" descr="C:\Users\ETSUKO YOSHIDA\Desktop\Etsuko Yoshida\国際交流委員会\教育ＧＰ\H23年度\留学生ＯＢセミナー\留学生セミナー・交流会のウェブ報告用写真\IMG_0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23334"/>
            <a:ext cx="3528392" cy="2646026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5148064" y="5157192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学生活動グループ「おいでやす」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メンバーによるサポートで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大いに盛り上がりました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3</a:t>
            </a:r>
            <a:r>
              <a:rPr kumimoji="1" lang="ja-JP" altLang="en-US" sz="3600" dirty="0" smtClean="0"/>
              <a:t>人の留学生</a:t>
            </a:r>
            <a:r>
              <a:rPr lang="en-US" altLang="ja-JP" sz="3600" dirty="0" smtClean="0"/>
              <a:t>OB</a:t>
            </a:r>
            <a:r>
              <a:rPr lang="ja-JP" altLang="en-US" sz="3600" dirty="0" smtClean="0"/>
              <a:t>と企業の方々も最後までおつきあいくださいました</a:t>
            </a:r>
            <a:endParaRPr kumimoji="1" lang="ja-JP" altLang="en-US" sz="3600" dirty="0"/>
          </a:p>
        </p:txBody>
      </p:sp>
      <p:pic>
        <p:nvPicPr>
          <p:cNvPr id="2051" name="Picture 3" descr="C:\Users\ETSUKO YOSHIDA\Desktop\Etsuko Yoshida\国際交流委員会\教育ＧＰ\H23年度\留学生ＯＢセミナー\留学生セミナー・交流会のウェブ報告用写真\IMG_0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3750568" cy="2812926"/>
          </a:xfrm>
          <a:prstGeom prst="rect">
            <a:avLst/>
          </a:prstGeom>
          <a:noFill/>
        </p:spPr>
      </p:pic>
      <p:pic>
        <p:nvPicPr>
          <p:cNvPr id="2052" name="Picture 4" descr="C:\Users\ETSUKO YOSHIDA\Desktop\Etsuko Yoshida\国際交流委員会\教育ＧＰ\H23年度\留学生ＯＢセミナー\留学生セミナー・交流会のウェブ報告用写真\IMG_04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3888432" cy="2916324"/>
          </a:xfrm>
          <a:prstGeom prst="rect">
            <a:avLst/>
          </a:prstGeom>
          <a:noFill/>
        </p:spPr>
      </p:pic>
      <p:pic>
        <p:nvPicPr>
          <p:cNvPr id="2053" name="Picture 5" descr="C:\Users\ETSUKO YOSHIDA\Desktop\Etsuko Yoshida\国際交流委員会\教育ＧＰ\H23年度\留学生ＯＢセミナー\留学生セミナー・交流会のウェブ報告用写真\IMG_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8"/>
            <a:ext cx="3888432" cy="2916027"/>
          </a:xfrm>
          <a:prstGeom prst="rect">
            <a:avLst/>
          </a:prstGeom>
          <a:noFill/>
        </p:spPr>
      </p:pic>
      <p:pic>
        <p:nvPicPr>
          <p:cNvPr id="2054" name="Picture 6" descr="C:\Users\ETSUKO YOSHIDA\Desktop\Etsuko Yoshida\国際交流委員会\教育ＧＰ\H23年度\留学生ＯＢセミナー\留学生セミナー・交流会のウェブ報告用写真\IMG_0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872" y="1268761"/>
            <a:ext cx="364877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115</Words>
  <Application>Microsoft Office PowerPoint</Application>
  <PresentationFormat>画面に合わせる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2012年1月19日（木）に留学生セミナーが開催されました。</vt:lpstr>
      <vt:lpstr>3人の留学生OBによる 報告がありました</vt:lpstr>
      <vt:lpstr>地元企業からも、留学生に向けてエール</vt:lpstr>
      <vt:lpstr>国際交流委員会主催で留学生交流会がおこなわれ、歓談を楽しみました</vt:lpstr>
      <vt:lpstr>3人の留学生OBと企業の方々も最後までおつきあいくださいました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2012年1月19日（木）に留学生セミナーが開催されました。</dc:title>
  <dc:creator>ETSUKO YOSHIDA</dc:creator>
  <cp:lastModifiedBy>ETSUKO YOSHIDA</cp:lastModifiedBy>
  <cp:revision>13</cp:revision>
  <dcterms:created xsi:type="dcterms:W3CDTF">2012-02-04T07:58:45Z</dcterms:created>
  <dcterms:modified xsi:type="dcterms:W3CDTF">2012-02-04T17:58:28Z</dcterms:modified>
</cp:coreProperties>
</file>