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5" d="100"/>
          <a:sy n="55" d="100"/>
        </p:scale>
        <p:origin x="-84" y="-33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911B8-A376-457A-8C1F-055AC1D73D62}" type="datetimeFigureOut">
              <a:rPr kumimoji="1" lang="ja-JP" altLang="en-US" smtClean="0"/>
              <a:pPr/>
              <a:t>2013/1/7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5822C-E6BB-471F-817F-C40ACC7D8BC8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18793579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911B8-A376-457A-8C1F-055AC1D73D62}" type="datetimeFigureOut">
              <a:rPr kumimoji="1" lang="ja-JP" altLang="en-US" smtClean="0"/>
              <a:pPr/>
              <a:t>2013/1/7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5822C-E6BB-471F-817F-C40ACC7D8BC8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14958200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911B8-A376-457A-8C1F-055AC1D73D62}" type="datetimeFigureOut">
              <a:rPr kumimoji="1" lang="ja-JP" altLang="en-US" smtClean="0"/>
              <a:pPr/>
              <a:t>2013/1/7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5822C-E6BB-471F-817F-C40ACC7D8BC8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7862778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911B8-A376-457A-8C1F-055AC1D73D62}" type="datetimeFigureOut">
              <a:rPr kumimoji="1" lang="ja-JP" altLang="en-US" smtClean="0"/>
              <a:pPr/>
              <a:t>2013/1/7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5822C-E6BB-471F-817F-C40ACC7D8BC8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32273520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911B8-A376-457A-8C1F-055AC1D73D62}" type="datetimeFigureOut">
              <a:rPr kumimoji="1" lang="ja-JP" altLang="en-US" smtClean="0"/>
              <a:pPr/>
              <a:t>2013/1/7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5822C-E6BB-471F-817F-C40ACC7D8BC8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28085151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911B8-A376-457A-8C1F-055AC1D73D62}" type="datetimeFigureOut">
              <a:rPr kumimoji="1" lang="ja-JP" altLang="en-US" smtClean="0"/>
              <a:pPr/>
              <a:t>2013/1/7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5822C-E6BB-471F-817F-C40ACC7D8BC8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39027706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911B8-A376-457A-8C1F-055AC1D73D62}" type="datetimeFigureOut">
              <a:rPr kumimoji="1" lang="ja-JP" altLang="en-US" smtClean="0"/>
              <a:pPr/>
              <a:t>2013/1/7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5822C-E6BB-471F-817F-C40ACC7D8BC8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31694893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911B8-A376-457A-8C1F-055AC1D73D62}" type="datetimeFigureOut">
              <a:rPr kumimoji="1" lang="ja-JP" altLang="en-US" smtClean="0"/>
              <a:pPr/>
              <a:t>2013/1/7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5822C-E6BB-471F-817F-C40ACC7D8BC8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17785619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911B8-A376-457A-8C1F-055AC1D73D62}" type="datetimeFigureOut">
              <a:rPr kumimoji="1" lang="ja-JP" altLang="en-US" smtClean="0"/>
              <a:pPr/>
              <a:t>2013/1/7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5822C-E6BB-471F-817F-C40ACC7D8BC8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28881353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911B8-A376-457A-8C1F-055AC1D73D62}" type="datetimeFigureOut">
              <a:rPr kumimoji="1" lang="ja-JP" altLang="en-US" smtClean="0"/>
              <a:pPr/>
              <a:t>2013/1/7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5822C-E6BB-471F-817F-C40ACC7D8BC8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24844912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911B8-A376-457A-8C1F-055AC1D73D62}" type="datetimeFigureOut">
              <a:rPr kumimoji="1" lang="ja-JP" altLang="en-US" smtClean="0"/>
              <a:pPr/>
              <a:t>2013/1/7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5822C-E6BB-471F-817F-C40ACC7D8BC8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32612000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6911B8-A376-457A-8C1F-055AC1D73D62}" type="datetimeFigureOut">
              <a:rPr kumimoji="1" lang="ja-JP" altLang="en-US" smtClean="0"/>
              <a:pPr/>
              <a:t>2013/1/7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D5822C-E6BB-471F-817F-C40ACC7D8BC8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4836407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68" name="Picture 144" descr="C:\Users\megumi\AppData\Local\Microsoft\Windows\Temporary Internet Files\Content.IE5\O58FYFN9\MC900408411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380312" y="3573016"/>
            <a:ext cx="1695102" cy="20975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>
            <a:grpSpLocks noChangeAspect="1"/>
          </p:cNvGrpSpPr>
          <p:nvPr/>
        </p:nvGrpSpPr>
        <p:grpSpPr bwMode="auto">
          <a:xfrm rot="476231">
            <a:off x="353612" y="676309"/>
            <a:ext cx="1960540" cy="1614679"/>
            <a:chOff x="295" y="572"/>
            <a:chExt cx="2993" cy="2465"/>
          </a:xfrm>
        </p:grpSpPr>
        <p:sp>
          <p:nvSpPr>
            <p:cNvPr id="9" name="AutoShape 6"/>
            <p:cNvSpPr>
              <a:spLocks noChangeAspect="1" noChangeArrowheads="1" noTextEdit="1"/>
            </p:cNvSpPr>
            <p:nvPr/>
          </p:nvSpPr>
          <p:spPr bwMode="auto">
            <a:xfrm>
              <a:off x="295" y="572"/>
              <a:ext cx="2993" cy="24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" name="Freeform 8"/>
            <p:cNvSpPr>
              <a:spLocks/>
            </p:cNvSpPr>
            <p:nvPr/>
          </p:nvSpPr>
          <p:spPr bwMode="auto">
            <a:xfrm>
              <a:off x="336" y="572"/>
              <a:ext cx="248" cy="250"/>
            </a:xfrm>
            <a:custGeom>
              <a:avLst/>
              <a:gdLst>
                <a:gd name="T0" fmla="*/ 0 w 248"/>
                <a:gd name="T1" fmla="*/ 125 h 250"/>
                <a:gd name="T2" fmla="*/ 2 w 248"/>
                <a:gd name="T3" fmla="*/ 98 h 250"/>
                <a:gd name="T4" fmla="*/ 9 w 248"/>
                <a:gd name="T5" fmla="*/ 75 h 250"/>
                <a:gd name="T6" fmla="*/ 21 w 248"/>
                <a:gd name="T7" fmla="*/ 54 h 250"/>
                <a:gd name="T8" fmla="*/ 36 w 248"/>
                <a:gd name="T9" fmla="*/ 36 h 250"/>
                <a:gd name="T10" fmla="*/ 54 w 248"/>
                <a:gd name="T11" fmla="*/ 21 h 250"/>
                <a:gd name="T12" fmla="*/ 75 w 248"/>
                <a:gd name="T13" fmla="*/ 9 h 250"/>
                <a:gd name="T14" fmla="*/ 97 w 248"/>
                <a:gd name="T15" fmla="*/ 2 h 250"/>
                <a:gd name="T16" fmla="*/ 123 w 248"/>
                <a:gd name="T17" fmla="*/ 0 h 250"/>
                <a:gd name="T18" fmla="*/ 147 w 248"/>
                <a:gd name="T19" fmla="*/ 2 h 250"/>
                <a:gd name="T20" fmla="*/ 172 w 248"/>
                <a:gd name="T21" fmla="*/ 9 h 250"/>
                <a:gd name="T22" fmla="*/ 192 w 248"/>
                <a:gd name="T23" fmla="*/ 21 h 250"/>
                <a:gd name="T24" fmla="*/ 211 w 248"/>
                <a:gd name="T25" fmla="*/ 36 h 250"/>
                <a:gd name="T26" fmla="*/ 227 w 248"/>
                <a:gd name="T27" fmla="*/ 54 h 250"/>
                <a:gd name="T28" fmla="*/ 238 w 248"/>
                <a:gd name="T29" fmla="*/ 77 h 250"/>
                <a:gd name="T30" fmla="*/ 245 w 248"/>
                <a:gd name="T31" fmla="*/ 99 h 250"/>
                <a:gd name="T32" fmla="*/ 248 w 248"/>
                <a:gd name="T33" fmla="*/ 125 h 250"/>
                <a:gd name="T34" fmla="*/ 245 w 248"/>
                <a:gd name="T35" fmla="*/ 150 h 250"/>
                <a:gd name="T36" fmla="*/ 238 w 248"/>
                <a:gd name="T37" fmla="*/ 173 h 250"/>
                <a:gd name="T38" fmla="*/ 227 w 248"/>
                <a:gd name="T39" fmla="*/ 194 h 250"/>
                <a:gd name="T40" fmla="*/ 211 w 248"/>
                <a:gd name="T41" fmla="*/ 213 h 250"/>
                <a:gd name="T42" fmla="*/ 192 w 248"/>
                <a:gd name="T43" fmla="*/ 227 h 250"/>
                <a:gd name="T44" fmla="*/ 172 w 248"/>
                <a:gd name="T45" fmla="*/ 240 h 250"/>
                <a:gd name="T46" fmla="*/ 147 w 248"/>
                <a:gd name="T47" fmla="*/ 247 h 250"/>
                <a:gd name="T48" fmla="*/ 123 w 248"/>
                <a:gd name="T49" fmla="*/ 250 h 250"/>
                <a:gd name="T50" fmla="*/ 97 w 248"/>
                <a:gd name="T51" fmla="*/ 247 h 250"/>
                <a:gd name="T52" fmla="*/ 75 w 248"/>
                <a:gd name="T53" fmla="*/ 240 h 250"/>
                <a:gd name="T54" fmla="*/ 54 w 248"/>
                <a:gd name="T55" fmla="*/ 227 h 250"/>
                <a:gd name="T56" fmla="*/ 36 w 248"/>
                <a:gd name="T57" fmla="*/ 213 h 250"/>
                <a:gd name="T58" fmla="*/ 21 w 248"/>
                <a:gd name="T59" fmla="*/ 194 h 250"/>
                <a:gd name="T60" fmla="*/ 9 w 248"/>
                <a:gd name="T61" fmla="*/ 172 h 250"/>
                <a:gd name="T62" fmla="*/ 2 w 248"/>
                <a:gd name="T63" fmla="*/ 149 h 250"/>
                <a:gd name="T64" fmla="*/ 0 w 248"/>
                <a:gd name="T65" fmla="*/ 125 h 250"/>
                <a:gd name="T66" fmla="*/ 0 w 248"/>
                <a:gd name="T67" fmla="*/ 125 h 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248" h="250">
                  <a:moveTo>
                    <a:pt x="0" y="125"/>
                  </a:moveTo>
                  <a:lnTo>
                    <a:pt x="2" y="98"/>
                  </a:lnTo>
                  <a:lnTo>
                    <a:pt x="9" y="75"/>
                  </a:lnTo>
                  <a:lnTo>
                    <a:pt x="21" y="54"/>
                  </a:lnTo>
                  <a:lnTo>
                    <a:pt x="36" y="36"/>
                  </a:lnTo>
                  <a:lnTo>
                    <a:pt x="54" y="21"/>
                  </a:lnTo>
                  <a:lnTo>
                    <a:pt x="75" y="9"/>
                  </a:lnTo>
                  <a:lnTo>
                    <a:pt x="97" y="2"/>
                  </a:lnTo>
                  <a:lnTo>
                    <a:pt x="123" y="0"/>
                  </a:lnTo>
                  <a:lnTo>
                    <a:pt x="147" y="2"/>
                  </a:lnTo>
                  <a:lnTo>
                    <a:pt x="172" y="9"/>
                  </a:lnTo>
                  <a:lnTo>
                    <a:pt x="192" y="21"/>
                  </a:lnTo>
                  <a:lnTo>
                    <a:pt x="211" y="36"/>
                  </a:lnTo>
                  <a:lnTo>
                    <a:pt x="227" y="54"/>
                  </a:lnTo>
                  <a:lnTo>
                    <a:pt x="238" y="77"/>
                  </a:lnTo>
                  <a:lnTo>
                    <a:pt x="245" y="99"/>
                  </a:lnTo>
                  <a:lnTo>
                    <a:pt x="248" y="125"/>
                  </a:lnTo>
                  <a:lnTo>
                    <a:pt x="245" y="150"/>
                  </a:lnTo>
                  <a:lnTo>
                    <a:pt x="238" y="173"/>
                  </a:lnTo>
                  <a:lnTo>
                    <a:pt x="227" y="194"/>
                  </a:lnTo>
                  <a:lnTo>
                    <a:pt x="211" y="213"/>
                  </a:lnTo>
                  <a:lnTo>
                    <a:pt x="192" y="227"/>
                  </a:lnTo>
                  <a:lnTo>
                    <a:pt x="172" y="240"/>
                  </a:lnTo>
                  <a:lnTo>
                    <a:pt x="147" y="247"/>
                  </a:lnTo>
                  <a:lnTo>
                    <a:pt x="123" y="250"/>
                  </a:lnTo>
                  <a:lnTo>
                    <a:pt x="97" y="247"/>
                  </a:lnTo>
                  <a:lnTo>
                    <a:pt x="75" y="240"/>
                  </a:lnTo>
                  <a:lnTo>
                    <a:pt x="54" y="227"/>
                  </a:lnTo>
                  <a:lnTo>
                    <a:pt x="36" y="213"/>
                  </a:lnTo>
                  <a:lnTo>
                    <a:pt x="21" y="194"/>
                  </a:lnTo>
                  <a:lnTo>
                    <a:pt x="9" y="172"/>
                  </a:lnTo>
                  <a:lnTo>
                    <a:pt x="2" y="149"/>
                  </a:lnTo>
                  <a:lnTo>
                    <a:pt x="0" y="125"/>
                  </a:lnTo>
                  <a:lnTo>
                    <a:pt x="0" y="12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2" name="Freeform 9"/>
            <p:cNvSpPr>
              <a:spLocks noEditPoints="1"/>
            </p:cNvSpPr>
            <p:nvPr/>
          </p:nvSpPr>
          <p:spPr bwMode="auto">
            <a:xfrm>
              <a:off x="366" y="601"/>
              <a:ext cx="173" cy="176"/>
            </a:xfrm>
            <a:custGeom>
              <a:avLst/>
              <a:gdLst>
                <a:gd name="T0" fmla="*/ 117 w 173"/>
                <a:gd name="T1" fmla="*/ 170 h 176"/>
                <a:gd name="T2" fmla="*/ 146 w 173"/>
                <a:gd name="T3" fmla="*/ 152 h 176"/>
                <a:gd name="T4" fmla="*/ 166 w 173"/>
                <a:gd name="T5" fmla="*/ 125 h 176"/>
                <a:gd name="T6" fmla="*/ 173 w 173"/>
                <a:gd name="T7" fmla="*/ 91 h 176"/>
                <a:gd name="T8" fmla="*/ 170 w 173"/>
                <a:gd name="T9" fmla="*/ 66 h 176"/>
                <a:gd name="T10" fmla="*/ 163 w 173"/>
                <a:gd name="T11" fmla="*/ 48 h 176"/>
                <a:gd name="T12" fmla="*/ 155 w 173"/>
                <a:gd name="T13" fmla="*/ 33 h 176"/>
                <a:gd name="T14" fmla="*/ 145 w 173"/>
                <a:gd name="T15" fmla="*/ 19 h 176"/>
                <a:gd name="T16" fmla="*/ 135 w 173"/>
                <a:gd name="T17" fmla="*/ 10 h 176"/>
                <a:gd name="T18" fmla="*/ 124 w 173"/>
                <a:gd name="T19" fmla="*/ 6 h 176"/>
                <a:gd name="T20" fmla="*/ 111 w 173"/>
                <a:gd name="T21" fmla="*/ 1 h 176"/>
                <a:gd name="T22" fmla="*/ 99 w 173"/>
                <a:gd name="T23" fmla="*/ 0 h 176"/>
                <a:gd name="T24" fmla="*/ 73 w 173"/>
                <a:gd name="T25" fmla="*/ 1 h 176"/>
                <a:gd name="T26" fmla="*/ 39 w 173"/>
                <a:gd name="T27" fmla="*/ 16 h 176"/>
                <a:gd name="T28" fmla="*/ 15 w 173"/>
                <a:gd name="T29" fmla="*/ 42 h 176"/>
                <a:gd name="T30" fmla="*/ 1 w 173"/>
                <a:gd name="T31" fmla="*/ 76 h 176"/>
                <a:gd name="T32" fmla="*/ 0 w 173"/>
                <a:gd name="T33" fmla="*/ 100 h 176"/>
                <a:gd name="T34" fmla="*/ 1 w 173"/>
                <a:gd name="T35" fmla="*/ 112 h 176"/>
                <a:gd name="T36" fmla="*/ 4 w 173"/>
                <a:gd name="T37" fmla="*/ 127 h 176"/>
                <a:gd name="T38" fmla="*/ 15 w 173"/>
                <a:gd name="T39" fmla="*/ 142 h 176"/>
                <a:gd name="T40" fmla="*/ 31 w 173"/>
                <a:gd name="T41" fmla="*/ 156 h 176"/>
                <a:gd name="T42" fmla="*/ 55 w 173"/>
                <a:gd name="T43" fmla="*/ 167 h 176"/>
                <a:gd name="T44" fmla="*/ 83 w 173"/>
                <a:gd name="T45" fmla="*/ 175 h 176"/>
                <a:gd name="T46" fmla="*/ 99 w 173"/>
                <a:gd name="T47" fmla="*/ 176 h 176"/>
                <a:gd name="T48" fmla="*/ 31 w 173"/>
                <a:gd name="T49" fmla="*/ 131 h 176"/>
                <a:gd name="T50" fmla="*/ 24 w 173"/>
                <a:gd name="T51" fmla="*/ 113 h 176"/>
                <a:gd name="T52" fmla="*/ 19 w 173"/>
                <a:gd name="T53" fmla="*/ 86 h 176"/>
                <a:gd name="T54" fmla="*/ 27 w 173"/>
                <a:gd name="T55" fmla="*/ 55 h 176"/>
                <a:gd name="T56" fmla="*/ 55 w 173"/>
                <a:gd name="T57" fmla="*/ 31 h 176"/>
                <a:gd name="T58" fmla="*/ 84 w 173"/>
                <a:gd name="T59" fmla="*/ 22 h 176"/>
                <a:gd name="T60" fmla="*/ 108 w 173"/>
                <a:gd name="T61" fmla="*/ 24 h 176"/>
                <a:gd name="T62" fmla="*/ 124 w 173"/>
                <a:gd name="T63" fmla="*/ 32 h 176"/>
                <a:gd name="T64" fmla="*/ 125 w 173"/>
                <a:gd name="T65" fmla="*/ 34 h 176"/>
                <a:gd name="T66" fmla="*/ 110 w 173"/>
                <a:gd name="T67" fmla="*/ 33 h 176"/>
                <a:gd name="T68" fmla="*/ 88 w 173"/>
                <a:gd name="T69" fmla="*/ 35 h 176"/>
                <a:gd name="T70" fmla="*/ 63 w 173"/>
                <a:gd name="T71" fmla="*/ 45 h 176"/>
                <a:gd name="T72" fmla="*/ 40 w 173"/>
                <a:gd name="T73" fmla="*/ 66 h 176"/>
                <a:gd name="T74" fmla="*/ 30 w 173"/>
                <a:gd name="T75" fmla="*/ 91 h 176"/>
                <a:gd name="T76" fmla="*/ 29 w 173"/>
                <a:gd name="T77" fmla="*/ 115 h 176"/>
                <a:gd name="T78" fmla="*/ 33 w 173"/>
                <a:gd name="T79" fmla="*/ 131 h 176"/>
                <a:gd name="T80" fmla="*/ 34 w 173"/>
                <a:gd name="T81" fmla="*/ 133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73" h="176">
                  <a:moveTo>
                    <a:pt x="99" y="176"/>
                  </a:moveTo>
                  <a:lnTo>
                    <a:pt x="117" y="170"/>
                  </a:lnTo>
                  <a:lnTo>
                    <a:pt x="134" y="163"/>
                  </a:lnTo>
                  <a:lnTo>
                    <a:pt x="146" y="152"/>
                  </a:lnTo>
                  <a:lnTo>
                    <a:pt x="159" y="140"/>
                  </a:lnTo>
                  <a:lnTo>
                    <a:pt x="166" y="125"/>
                  </a:lnTo>
                  <a:lnTo>
                    <a:pt x="171" y="109"/>
                  </a:lnTo>
                  <a:lnTo>
                    <a:pt x="173" y="91"/>
                  </a:lnTo>
                  <a:lnTo>
                    <a:pt x="172" y="75"/>
                  </a:lnTo>
                  <a:lnTo>
                    <a:pt x="170" y="66"/>
                  </a:lnTo>
                  <a:lnTo>
                    <a:pt x="168" y="57"/>
                  </a:lnTo>
                  <a:lnTo>
                    <a:pt x="163" y="48"/>
                  </a:lnTo>
                  <a:lnTo>
                    <a:pt x="161" y="41"/>
                  </a:lnTo>
                  <a:lnTo>
                    <a:pt x="155" y="33"/>
                  </a:lnTo>
                  <a:lnTo>
                    <a:pt x="152" y="25"/>
                  </a:lnTo>
                  <a:lnTo>
                    <a:pt x="145" y="19"/>
                  </a:lnTo>
                  <a:lnTo>
                    <a:pt x="141" y="15"/>
                  </a:lnTo>
                  <a:lnTo>
                    <a:pt x="135" y="10"/>
                  </a:lnTo>
                  <a:lnTo>
                    <a:pt x="129" y="7"/>
                  </a:lnTo>
                  <a:lnTo>
                    <a:pt x="124" y="6"/>
                  </a:lnTo>
                  <a:lnTo>
                    <a:pt x="118" y="4"/>
                  </a:lnTo>
                  <a:lnTo>
                    <a:pt x="111" y="1"/>
                  </a:lnTo>
                  <a:lnTo>
                    <a:pt x="106" y="0"/>
                  </a:lnTo>
                  <a:lnTo>
                    <a:pt x="99" y="0"/>
                  </a:lnTo>
                  <a:lnTo>
                    <a:pt x="93" y="0"/>
                  </a:lnTo>
                  <a:lnTo>
                    <a:pt x="73" y="1"/>
                  </a:lnTo>
                  <a:lnTo>
                    <a:pt x="56" y="7"/>
                  </a:lnTo>
                  <a:lnTo>
                    <a:pt x="39" y="16"/>
                  </a:lnTo>
                  <a:lnTo>
                    <a:pt x="27" y="28"/>
                  </a:lnTo>
                  <a:lnTo>
                    <a:pt x="15" y="42"/>
                  </a:lnTo>
                  <a:lnTo>
                    <a:pt x="7" y="59"/>
                  </a:lnTo>
                  <a:lnTo>
                    <a:pt x="1" y="76"/>
                  </a:lnTo>
                  <a:lnTo>
                    <a:pt x="0" y="96"/>
                  </a:lnTo>
                  <a:lnTo>
                    <a:pt x="0" y="100"/>
                  </a:lnTo>
                  <a:lnTo>
                    <a:pt x="0" y="106"/>
                  </a:lnTo>
                  <a:lnTo>
                    <a:pt x="1" y="112"/>
                  </a:lnTo>
                  <a:lnTo>
                    <a:pt x="2" y="117"/>
                  </a:lnTo>
                  <a:lnTo>
                    <a:pt x="4" y="127"/>
                  </a:lnTo>
                  <a:lnTo>
                    <a:pt x="10" y="138"/>
                  </a:lnTo>
                  <a:lnTo>
                    <a:pt x="15" y="142"/>
                  </a:lnTo>
                  <a:lnTo>
                    <a:pt x="22" y="149"/>
                  </a:lnTo>
                  <a:lnTo>
                    <a:pt x="31" y="156"/>
                  </a:lnTo>
                  <a:lnTo>
                    <a:pt x="44" y="162"/>
                  </a:lnTo>
                  <a:lnTo>
                    <a:pt x="55" y="167"/>
                  </a:lnTo>
                  <a:lnTo>
                    <a:pt x="69" y="172"/>
                  </a:lnTo>
                  <a:lnTo>
                    <a:pt x="83" y="175"/>
                  </a:lnTo>
                  <a:lnTo>
                    <a:pt x="99" y="176"/>
                  </a:lnTo>
                  <a:lnTo>
                    <a:pt x="99" y="176"/>
                  </a:lnTo>
                  <a:close/>
                  <a:moveTo>
                    <a:pt x="34" y="133"/>
                  </a:moveTo>
                  <a:lnTo>
                    <a:pt x="31" y="131"/>
                  </a:lnTo>
                  <a:lnTo>
                    <a:pt x="28" y="123"/>
                  </a:lnTo>
                  <a:lnTo>
                    <a:pt x="24" y="113"/>
                  </a:lnTo>
                  <a:lnTo>
                    <a:pt x="20" y="100"/>
                  </a:lnTo>
                  <a:lnTo>
                    <a:pt x="19" y="86"/>
                  </a:lnTo>
                  <a:lnTo>
                    <a:pt x="20" y="70"/>
                  </a:lnTo>
                  <a:lnTo>
                    <a:pt x="27" y="55"/>
                  </a:lnTo>
                  <a:lnTo>
                    <a:pt x="39" y="42"/>
                  </a:lnTo>
                  <a:lnTo>
                    <a:pt x="55" y="31"/>
                  </a:lnTo>
                  <a:lnTo>
                    <a:pt x="71" y="24"/>
                  </a:lnTo>
                  <a:lnTo>
                    <a:pt x="84" y="22"/>
                  </a:lnTo>
                  <a:lnTo>
                    <a:pt x="98" y="23"/>
                  </a:lnTo>
                  <a:lnTo>
                    <a:pt x="108" y="24"/>
                  </a:lnTo>
                  <a:lnTo>
                    <a:pt x="117" y="27"/>
                  </a:lnTo>
                  <a:lnTo>
                    <a:pt x="124" y="32"/>
                  </a:lnTo>
                  <a:lnTo>
                    <a:pt x="127" y="35"/>
                  </a:lnTo>
                  <a:lnTo>
                    <a:pt x="125" y="34"/>
                  </a:lnTo>
                  <a:lnTo>
                    <a:pt x="119" y="34"/>
                  </a:lnTo>
                  <a:lnTo>
                    <a:pt x="110" y="33"/>
                  </a:lnTo>
                  <a:lnTo>
                    <a:pt x="100" y="34"/>
                  </a:lnTo>
                  <a:lnTo>
                    <a:pt x="88" y="35"/>
                  </a:lnTo>
                  <a:lnTo>
                    <a:pt x="75" y="40"/>
                  </a:lnTo>
                  <a:lnTo>
                    <a:pt x="63" y="45"/>
                  </a:lnTo>
                  <a:lnTo>
                    <a:pt x="52" y="54"/>
                  </a:lnTo>
                  <a:lnTo>
                    <a:pt x="40" y="66"/>
                  </a:lnTo>
                  <a:lnTo>
                    <a:pt x="35" y="78"/>
                  </a:lnTo>
                  <a:lnTo>
                    <a:pt x="30" y="91"/>
                  </a:lnTo>
                  <a:lnTo>
                    <a:pt x="29" y="104"/>
                  </a:lnTo>
                  <a:lnTo>
                    <a:pt x="29" y="115"/>
                  </a:lnTo>
                  <a:lnTo>
                    <a:pt x="31" y="124"/>
                  </a:lnTo>
                  <a:lnTo>
                    <a:pt x="33" y="131"/>
                  </a:lnTo>
                  <a:lnTo>
                    <a:pt x="34" y="133"/>
                  </a:lnTo>
                  <a:lnTo>
                    <a:pt x="34" y="133"/>
                  </a:lnTo>
                  <a:close/>
                </a:path>
              </a:pathLst>
            </a:custGeom>
            <a:solidFill>
              <a:srgbClr val="F9DD5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3" name="Freeform 10"/>
            <p:cNvSpPr>
              <a:spLocks/>
            </p:cNvSpPr>
            <p:nvPr/>
          </p:nvSpPr>
          <p:spPr bwMode="auto">
            <a:xfrm>
              <a:off x="385" y="623"/>
              <a:ext cx="108" cy="111"/>
            </a:xfrm>
            <a:custGeom>
              <a:avLst/>
              <a:gdLst>
                <a:gd name="T0" fmla="*/ 108 w 108"/>
                <a:gd name="T1" fmla="*/ 13 h 111"/>
                <a:gd name="T2" fmla="*/ 105 w 108"/>
                <a:gd name="T3" fmla="*/ 10 h 111"/>
                <a:gd name="T4" fmla="*/ 98 w 108"/>
                <a:gd name="T5" fmla="*/ 5 h 111"/>
                <a:gd name="T6" fmla="*/ 89 w 108"/>
                <a:gd name="T7" fmla="*/ 2 h 111"/>
                <a:gd name="T8" fmla="*/ 79 w 108"/>
                <a:gd name="T9" fmla="*/ 1 h 111"/>
                <a:gd name="T10" fmla="*/ 65 w 108"/>
                <a:gd name="T11" fmla="*/ 0 h 111"/>
                <a:gd name="T12" fmla="*/ 52 w 108"/>
                <a:gd name="T13" fmla="*/ 2 h 111"/>
                <a:gd name="T14" fmla="*/ 36 w 108"/>
                <a:gd name="T15" fmla="*/ 9 h 111"/>
                <a:gd name="T16" fmla="*/ 20 w 108"/>
                <a:gd name="T17" fmla="*/ 20 h 111"/>
                <a:gd name="T18" fmla="*/ 8 w 108"/>
                <a:gd name="T19" fmla="*/ 33 h 111"/>
                <a:gd name="T20" fmla="*/ 1 w 108"/>
                <a:gd name="T21" fmla="*/ 48 h 111"/>
                <a:gd name="T22" fmla="*/ 0 w 108"/>
                <a:gd name="T23" fmla="*/ 64 h 111"/>
                <a:gd name="T24" fmla="*/ 1 w 108"/>
                <a:gd name="T25" fmla="*/ 78 h 111"/>
                <a:gd name="T26" fmla="*/ 5 w 108"/>
                <a:gd name="T27" fmla="*/ 91 h 111"/>
                <a:gd name="T28" fmla="*/ 9 w 108"/>
                <a:gd name="T29" fmla="*/ 101 h 111"/>
                <a:gd name="T30" fmla="*/ 12 w 108"/>
                <a:gd name="T31" fmla="*/ 109 h 111"/>
                <a:gd name="T32" fmla="*/ 15 w 108"/>
                <a:gd name="T33" fmla="*/ 111 h 111"/>
                <a:gd name="T34" fmla="*/ 14 w 108"/>
                <a:gd name="T35" fmla="*/ 109 h 111"/>
                <a:gd name="T36" fmla="*/ 12 w 108"/>
                <a:gd name="T37" fmla="*/ 102 h 111"/>
                <a:gd name="T38" fmla="*/ 10 w 108"/>
                <a:gd name="T39" fmla="*/ 93 h 111"/>
                <a:gd name="T40" fmla="*/ 10 w 108"/>
                <a:gd name="T41" fmla="*/ 82 h 111"/>
                <a:gd name="T42" fmla="*/ 11 w 108"/>
                <a:gd name="T43" fmla="*/ 69 h 111"/>
                <a:gd name="T44" fmla="*/ 16 w 108"/>
                <a:gd name="T45" fmla="*/ 56 h 111"/>
                <a:gd name="T46" fmla="*/ 21 w 108"/>
                <a:gd name="T47" fmla="*/ 44 h 111"/>
                <a:gd name="T48" fmla="*/ 33 w 108"/>
                <a:gd name="T49" fmla="*/ 32 h 111"/>
                <a:gd name="T50" fmla="*/ 44 w 108"/>
                <a:gd name="T51" fmla="*/ 23 h 111"/>
                <a:gd name="T52" fmla="*/ 56 w 108"/>
                <a:gd name="T53" fmla="*/ 18 h 111"/>
                <a:gd name="T54" fmla="*/ 69 w 108"/>
                <a:gd name="T55" fmla="*/ 13 h 111"/>
                <a:gd name="T56" fmla="*/ 81 w 108"/>
                <a:gd name="T57" fmla="*/ 12 h 111"/>
                <a:gd name="T58" fmla="*/ 91 w 108"/>
                <a:gd name="T59" fmla="*/ 11 h 111"/>
                <a:gd name="T60" fmla="*/ 100 w 108"/>
                <a:gd name="T61" fmla="*/ 12 h 111"/>
                <a:gd name="T62" fmla="*/ 106 w 108"/>
                <a:gd name="T63" fmla="*/ 12 h 111"/>
                <a:gd name="T64" fmla="*/ 108 w 108"/>
                <a:gd name="T65" fmla="*/ 13 h 111"/>
                <a:gd name="T66" fmla="*/ 108 w 108"/>
                <a:gd name="T67" fmla="*/ 13 h 1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08" h="111">
                  <a:moveTo>
                    <a:pt x="108" y="13"/>
                  </a:moveTo>
                  <a:lnTo>
                    <a:pt x="105" y="10"/>
                  </a:lnTo>
                  <a:lnTo>
                    <a:pt x="98" y="5"/>
                  </a:lnTo>
                  <a:lnTo>
                    <a:pt x="89" y="2"/>
                  </a:lnTo>
                  <a:lnTo>
                    <a:pt x="79" y="1"/>
                  </a:lnTo>
                  <a:lnTo>
                    <a:pt x="65" y="0"/>
                  </a:lnTo>
                  <a:lnTo>
                    <a:pt x="52" y="2"/>
                  </a:lnTo>
                  <a:lnTo>
                    <a:pt x="36" y="9"/>
                  </a:lnTo>
                  <a:lnTo>
                    <a:pt x="20" y="20"/>
                  </a:lnTo>
                  <a:lnTo>
                    <a:pt x="8" y="33"/>
                  </a:lnTo>
                  <a:lnTo>
                    <a:pt x="1" y="48"/>
                  </a:lnTo>
                  <a:lnTo>
                    <a:pt x="0" y="64"/>
                  </a:lnTo>
                  <a:lnTo>
                    <a:pt x="1" y="78"/>
                  </a:lnTo>
                  <a:lnTo>
                    <a:pt x="5" y="91"/>
                  </a:lnTo>
                  <a:lnTo>
                    <a:pt x="9" y="101"/>
                  </a:lnTo>
                  <a:lnTo>
                    <a:pt x="12" y="109"/>
                  </a:lnTo>
                  <a:lnTo>
                    <a:pt x="15" y="111"/>
                  </a:lnTo>
                  <a:lnTo>
                    <a:pt x="14" y="109"/>
                  </a:lnTo>
                  <a:lnTo>
                    <a:pt x="12" y="102"/>
                  </a:lnTo>
                  <a:lnTo>
                    <a:pt x="10" y="93"/>
                  </a:lnTo>
                  <a:lnTo>
                    <a:pt x="10" y="82"/>
                  </a:lnTo>
                  <a:lnTo>
                    <a:pt x="11" y="69"/>
                  </a:lnTo>
                  <a:lnTo>
                    <a:pt x="16" y="56"/>
                  </a:lnTo>
                  <a:lnTo>
                    <a:pt x="21" y="44"/>
                  </a:lnTo>
                  <a:lnTo>
                    <a:pt x="33" y="32"/>
                  </a:lnTo>
                  <a:lnTo>
                    <a:pt x="44" y="23"/>
                  </a:lnTo>
                  <a:lnTo>
                    <a:pt x="56" y="18"/>
                  </a:lnTo>
                  <a:lnTo>
                    <a:pt x="69" y="13"/>
                  </a:lnTo>
                  <a:lnTo>
                    <a:pt x="81" y="12"/>
                  </a:lnTo>
                  <a:lnTo>
                    <a:pt x="91" y="11"/>
                  </a:lnTo>
                  <a:lnTo>
                    <a:pt x="100" y="12"/>
                  </a:lnTo>
                  <a:lnTo>
                    <a:pt x="106" y="12"/>
                  </a:lnTo>
                  <a:lnTo>
                    <a:pt x="108" y="13"/>
                  </a:lnTo>
                  <a:lnTo>
                    <a:pt x="108" y="1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4" name="Freeform 11"/>
            <p:cNvSpPr>
              <a:spLocks/>
            </p:cNvSpPr>
            <p:nvPr/>
          </p:nvSpPr>
          <p:spPr bwMode="auto">
            <a:xfrm>
              <a:off x="376" y="616"/>
              <a:ext cx="178" cy="175"/>
            </a:xfrm>
            <a:custGeom>
              <a:avLst/>
              <a:gdLst>
                <a:gd name="T0" fmla="*/ 131 w 178"/>
                <a:gd name="T1" fmla="*/ 0 h 175"/>
                <a:gd name="T2" fmla="*/ 135 w 178"/>
                <a:gd name="T3" fmla="*/ 4 h 175"/>
                <a:gd name="T4" fmla="*/ 142 w 178"/>
                <a:gd name="T5" fmla="*/ 10 h 175"/>
                <a:gd name="T6" fmla="*/ 145 w 178"/>
                <a:gd name="T7" fmla="*/ 18 h 175"/>
                <a:gd name="T8" fmla="*/ 151 w 178"/>
                <a:gd name="T9" fmla="*/ 26 h 175"/>
                <a:gd name="T10" fmla="*/ 153 w 178"/>
                <a:gd name="T11" fmla="*/ 33 h 175"/>
                <a:gd name="T12" fmla="*/ 158 w 178"/>
                <a:gd name="T13" fmla="*/ 42 h 175"/>
                <a:gd name="T14" fmla="*/ 160 w 178"/>
                <a:gd name="T15" fmla="*/ 51 h 175"/>
                <a:gd name="T16" fmla="*/ 162 w 178"/>
                <a:gd name="T17" fmla="*/ 60 h 175"/>
                <a:gd name="T18" fmla="*/ 163 w 178"/>
                <a:gd name="T19" fmla="*/ 76 h 175"/>
                <a:gd name="T20" fmla="*/ 161 w 178"/>
                <a:gd name="T21" fmla="*/ 94 h 175"/>
                <a:gd name="T22" fmla="*/ 156 w 178"/>
                <a:gd name="T23" fmla="*/ 110 h 175"/>
                <a:gd name="T24" fmla="*/ 149 w 178"/>
                <a:gd name="T25" fmla="*/ 125 h 175"/>
                <a:gd name="T26" fmla="*/ 136 w 178"/>
                <a:gd name="T27" fmla="*/ 137 h 175"/>
                <a:gd name="T28" fmla="*/ 124 w 178"/>
                <a:gd name="T29" fmla="*/ 148 h 175"/>
                <a:gd name="T30" fmla="*/ 107 w 178"/>
                <a:gd name="T31" fmla="*/ 155 h 175"/>
                <a:gd name="T32" fmla="*/ 89 w 178"/>
                <a:gd name="T33" fmla="*/ 161 h 175"/>
                <a:gd name="T34" fmla="*/ 73 w 178"/>
                <a:gd name="T35" fmla="*/ 160 h 175"/>
                <a:gd name="T36" fmla="*/ 59 w 178"/>
                <a:gd name="T37" fmla="*/ 157 h 175"/>
                <a:gd name="T38" fmla="*/ 45 w 178"/>
                <a:gd name="T39" fmla="*/ 152 h 175"/>
                <a:gd name="T40" fmla="*/ 34 w 178"/>
                <a:gd name="T41" fmla="*/ 147 h 175"/>
                <a:gd name="T42" fmla="*/ 21 w 178"/>
                <a:gd name="T43" fmla="*/ 141 h 175"/>
                <a:gd name="T44" fmla="*/ 12 w 178"/>
                <a:gd name="T45" fmla="*/ 134 h 175"/>
                <a:gd name="T46" fmla="*/ 5 w 178"/>
                <a:gd name="T47" fmla="*/ 127 h 175"/>
                <a:gd name="T48" fmla="*/ 0 w 178"/>
                <a:gd name="T49" fmla="*/ 123 h 175"/>
                <a:gd name="T50" fmla="*/ 5 w 178"/>
                <a:gd name="T51" fmla="*/ 133 h 175"/>
                <a:gd name="T52" fmla="*/ 12 w 178"/>
                <a:gd name="T53" fmla="*/ 143 h 175"/>
                <a:gd name="T54" fmla="*/ 21 w 178"/>
                <a:gd name="T55" fmla="*/ 152 h 175"/>
                <a:gd name="T56" fmla="*/ 33 w 178"/>
                <a:gd name="T57" fmla="*/ 161 h 175"/>
                <a:gd name="T58" fmla="*/ 44 w 178"/>
                <a:gd name="T59" fmla="*/ 165 h 175"/>
                <a:gd name="T60" fmla="*/ 56 w 178"/>
                <a:gd name="T61" fmla="*/ 170 h 175"/>
                <a:gd name="T62" fmla="*/ 69 w 178"/>
                <a:gd name="T63" fmla="*/ 173 h 175"/>
                <a:gd name="T64" fmla="*/ 83 w 178"/>
                <a:gd name="T65" fmla="*/ 175 h 175"/>
                <a:gd name="T66" fmla="*/ 101 w 178"/>
                <a:gd name="T67" fmla="*/ 172 h 175"/>
                <a:gd name="T68" fmla="*/ 119 w 178"/>
                <a:gd name="T69" fmla="*/ 168 h 175"/>
                <a:gd name="T70" fmla="*/ 135 w 178"/>
                <a:gd name="T71" fmla="*/ 159 h 175"/>
                <a:gd name="T72" fmla="*/ 151 w 178"/>
                <a:gd name="T73" fmla="*/ 147 h 175"/>
                <a:gd name="T74" fmla="*/ 161 w 178"/>
                <a:gd name="T75" fmla="*/ 133 h 175"/>
                <a:gd name="T76" fmla="*/ 170 w 178"/>
                <a:gd name="T77" fmla="*/ 117 h 175"/>
                <a:gd name="T78" fmla="*/ 176 w 178"/>
                <a:gd name="T79" fmla="*/ 99 h 175"/>
                <a:gd name="T80" fmla="*/ 178 w 178"/>
                <a:gd name="T81" fmla="*/ 81 h 175"/>
                <a:gd name="T82" fmla="*/ 177 w 178"/>
                <a:gd name="T83" fmla="*/ 67 h 175"/>
                <a:gd name="T84" fmla="*/ 174 w 178"/>
                <a:gd name="T85" fmla="*/ 55 h 175"/>
                <a:gd name="T86" fmla="*/ 169 w 178"/>
                <a:gd name="T87" fmla="*/ 43 h 175"/>
                <a:gd name="T88" fmla="*/ 164 w 178"/>
                <a:gd name="T89" fmla="*/ 33 h 175"/>
                <a:gd name="T90" fmla="*/ 158 w 178"/>
                <a:gd name="T91" fmla="*/ 21 h 175"/>
                <a:gd name="T92" fmla="*/ 150 w 178"/>
                <a:gd name="T93" fmla="*/ 13 h 175"/>
                <a:gd name="T94" fmla="*/ 140 w 178"/>
                <a:gd name="T95" fmla="*/ 6 h 175"/>
                <a:gd name="T96" fmla="*/ 131 w 178"/>
                <a:gd name="T97" fmla="*/ 0 h 175"/>
                <a:gd name="T98" fmla="*/ 131 w 178"/>
                <a:gd name="T99" fmla="*/ 0 h 1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178" h="175">
                  <a:moveTo>
                    <a:pt x="131" y="0"/>
                  </a:moveTo>
                  <a:lnTo>
                    <a:pt x="135" y="4"/>
                  </a:lnTo>
                  <a:lnTo>
                    <a:pt x="142" y="10"/>
                  </a:lnTo>
                  <a:lnTo>
                    <a:pt x="145" y="18"/>
                  </a:lnTo>
                  <a:lnTo>
                    <a:pt x="151" y="26"/>
                  </a:lnTo>
                  <a:lnTo>
                    <a:pt x="153" y="33"/>
                  </a:lnTo>
                  <a:lnTo>
                    <a:pt x="158" y="42"/>
                  </a:lnTo>
                  <a:lnTo>
                    <a:pt x="160" y="51"/>
                  </a:lnTo>
                  <a:lnTo>
                    <a:pt x="162" y="60"/>
                  </a:lnTo>
                  <a:lnTo>
                    <a:pt x="163" y="76"/>
                  </a:lnTo>
                  <a:lnTo>
                    <a:pt x="161" y="94"/>
                  </a:lnTo>
                  <a:lnTo>
                    <a:pt x="156" y="110"/>
                  </a:lnTo>
                  <a:lnTo>
                    <a:pt x="149" y="125"/>
                  </a:lnTo>
                  <a:lnTo>
                    <a:pt x="136" y="137"/>
                  </a:lnTo>
                  <a:lnTo>
                    <a:pt x="124" y="148"/>
                  </a:lnTo>
                  <a:lnTo>
                    <a:pt x="107" y="155"/>
                  </a:lnTo>
                  <a:lnTo>
                    <a:pt x="89" y="161"/>
                  </a:lnTo>
                  <a:lnTo>
                    <a:pt x="73" y="160"/>
                  </a:lnTo>
                  <a:lnTo>
                    <a:pt x="59" y="157"/>
                  </a:lnTo>
                  <a:lnTo>
                    <a:pt x="45" y="152"/>
                  </a:lnTo>
                  <a:lnTo>
                    <a:pt x="34" y="147"/>
                  </a:lnTo>
                  <a:lnTo>
                    <a:pt x="21" y="141"/>
                  </a:lnTo>
                  <a:lnTo>
                    <a:pt x="12" y="134"/>
                  </a:lnTo>
                  <a:lnTo>
                    <a:pt x="5" y="127"/>
                  </a:lnTo>
                  <a:lnTo>
                    <a:pt x="0" y="123"/>
                  </a:lnTo>
                  <a:lnTo>
                    <a:pt x="5" y="133"/>
                  </a:lnTo>
                  <a:lnTo>
                    <a:pt x="12" y="143"/>
                  </a:lnTo>
                  <a:lnTo>
                    <a:pt x="21" y="152"/>
                  </a:lnTo>
                  <a:lnTo>
                    <a:pt x="33" y="161"/>
                  </a:lnTo>
                  <a:lnTo>
                    <a:pt x="44" y="165"/>
                  </a:lnTo>
                  <a:lnTo>
                    <a:pt x="56" y="170"/>
                  </a:lnTo>
                  <a:lnTo>
                    <a:pt x="69" y="173"/>
                  </a:lnTo>
                  <a:lnTo>
                    <a:pt x="83" y="175"/>
                  </a:lnTo>
                  <a:lnTo>
                    <a:pt x="101" y="172"/>
                  </a:lnTo>
                  <a:lnTo>
                    <a:pt x="119" y="168"/>
                  </a:lnTo>
                  <a:lnTo>
                    <a:pt x="135" y="159"/>
                  </a:lnTo>
                  <a:lnTo>
                    <a:pt x="151" y="147"/>
                  </a:lnTo>
                  <a:lnTo>
                    <a:pt x="161" y="133"/>
                  </a:lnTo>
                  <a:lnTo>
                    <a:pt x="170" y="117"/>
                  </a:lnTo>
                  <a:lnTo>
                    <a:pt x="176" y="99"/>
                  </a:lnTo>
                  <a:lnTo>
                    <a:pt x="178" y="81"/>
                  </a:lnTo>
                  <a:lnTo>
                    <a:pt x="177" y="67"/>
                  </a:lnTo>
                  <a:lnTo>
                    <a:pt x="174" y="55"/>
                  </a:lnTo>
                  <a:lnTo>
                    <a:pt x="169" y="43"/>
                  </a:lnTo>
                  <a:lnTo>
                    <a:pt x="164" y="33"/>
                  </a:lnTo>
                  <a:lnTo>
                    <a:pt x="158" y="21"/>
                  </a:lnTo>
                  <a:lnTo>
                    <a:pt x="150" y="13"/>
                  </a:lnTo>
                  <a:lnTo>
                    <a:pt x="140" y="6"/>
                  </a:lnTo>
                  <a:lnTo>
                    <a:pt x="131" y="0"/>
                  </a:lnTo>
                  <a:lnTo>
                    <a:pt x="131" y="0"/>
                  </a:lnTo>
                  <a:close/>
                </a:path>
              </a:pathLst>
            </a:custGeom>
            <a:solidFill>
              <a:srgbClr val="F9A34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5" name="Freeform 12"/>
            <p:cNvSpPr>
              <a:spLocks/>
            </p:cNvSpPr>
            <p:nvPr/>
          </p:nvSpPr>
          <p:spPr bwMode="auto">
            <a:xfrm>
              <a:off x="338" y="795"/>
              <a:ext cx="238" cy="2242"/>
            </a:xfrm>
            <a:custGeom>
              <a:avLst/>
              <a:gdLst>
                <a:gd name="T0" fmla="*/ 228 w 238"/>
                <a:gd name="T1" fmla="*/ 39 h 2242"/>
                <a:gd name="T2" fmla="*/ 225 w 238"/>
                <a:gd name="T3" fmla="*/ 36 h 2242"/>
                <a:gd name="T4" fmla="*/ 219 w 238"/>
                <a:gd name="T5" fmla="*/ 31 h 2242"/>
                <a:gd name="T6" fmla="*/ 209 w 238"/>
                <a:gd name="T7" fmla="*/ 26 h 2242"/>
                <a:gd name="T8" fmla="*/ 198 w 238"/>
                <a:gd name="T9" fmla="*/ 18 h 2242"/>
                <a:gd name="T10" fmla="*/ 181 w 238"/>
                <a:gd name="T11" fmla="*/ 11 h 2242"/>
                <a:gd name="T12" fmla="*/ 163 w 238"/>
                <a:gd name="T13" fmla="*/ 5 h 2242"/>
                <a:gd name="T14" fmla="*/ 143 w 238"/>
                <a:gd name="T15" fmla="*/ 1 h 2242"/>
                <a:gd name="T16" fmla="*/ 121 w 238"/>
                <a:gd name="T17" fmla="*/ 0 h 2242"/>
                <a:gd name="T18" fmla="*/ 99 w 238"/>
                <a:gd name="T19" fmla="*/ 0 h 2242"/>
                <a:gd name="T20" fmla="*/ 79 w 238"/>
                <a:gd name="T21" fmla="*/ 4 h 2242"/>
                <a:gd name="T22" fmla="*/ 61 w 238"/>
                <a:gd name="T23" fmla="*/ 9 h 2242"/>
                <a:gd name="T24" fmla="*/ 46 w 238"/>
                <a:gd name="T25" fmla="*/ 16 h 2242"/>
                <a:gd name="T26" fmla="*/ 31 w 238"/>
                <a:gd name="T27" fmla="*/ 20 h 2242"/>
                <a:gd name="T28" fmla="*/ 22 w 238"/>
                <a:gd name="T29" fmla="*/ 26 h 2242"/>
                <a:gd name="T30" fmla="*/ 16 w 238"/>
                <a:gd name="T31" fmla="*/ 28 h 2242"/>
                <a:gd name="T32" fmla="*/ 13 w 238"/>
                <a:gd name="T33" fmla="*/ 31 h 2242"/>
                <a:gd name="T34" fmla="*/ 0 w 238"/>
                <a:gd name="T35" fmla="*/ 40 h 2242"/>
                <a:gd name="T36" fmla="*/ 0 w 238"/>
                <a:gd name="T37" fmla="*/ 2173 h 2242"/>
                <a:gd name="T38" fmla="*/ 1 w 238"/>
                <a:gd name="T39" fmla="*/ 2177 h 2242"/>
                <a:gd name="T40" fmla="*/ 1 w 238"/>
                <a:gd name="T41" fmla="*/ 2179 h 2242"/>
                <a:gd name="T42" fmla="*/ 4 w 238"/>
                <a:gd name="T43" fmla="*/ 2187 h 2242"/>
                <a:gd name="T44" fmla="*/ 11 w 238"/>
                <a:gd name="T45" fmla="*/ 2197 h 2242"/>
                <a:gd name="T46" fmla="*/ 21 w 238"/>
                <a:gd name="T47" fmla="*/ 2209 h 2242"/>
                <a:gd name="T48" fmla="*/ 34 w 238"/>
                <a:gd name="T49" fmla="*/ 2221 h 2242"/>
                <a:gd name="T50" fmla="*/ 54 w 238"/>
                <a:gd name="T51" fmla="*/ 2232 h 2242"/>
                <a:gd name="T52" fmla="*/ 79 w 238"/>
                <a:gd name="T53" fmla="*/ 2239 h 2242"/>
                <a:gd name="T54" fmla="*/ 112 w 238"/>
                <a:gd name="T55" fmla="*/ 2242 h 2242"/>
                <a:gd name="T56" fmla="*/ 143 w 238"/>
                <a:gd name="T57" fmla="*/ 2239 h 2242"/>
                <a:gd name="T58" fmla="*/ 167 w 238"/>
                <a:gd name="T59" fmla="*/ 2233 h 2242"/>
                <a:gd name="T60" fmla="*/ 189 w 238"/>
                <a:gd name="T61" fmla="*/ 2225 h 2242"/>
                <a:gd name="T62" fmla="*/ 206 w 238"/>
                <a:gd name="T63" fmla="*/ 2217 h 2242"/>
                <a:gd name="T64" fmla="*/ 216 w 238"/>
                <a:gd name="T65" fmla="*/ 2208 h 2242"/>
                <a:gd name="T66" fmla="*/ 225 w 238"/>
                <a:gd name="T67" fmla="*/ 2200 h 2242"/>
                <a:gd name="T68" fmla="*/ 232 w 238"/>
                <a:gd name="T69" fmla="*/ 2195 h 2242"/>
                <a:gd name="T70" fmla="*/ 234 w 238"/>
                <a:gd name="T71" fmla="*/ 2191 h 2242"/>
                <a:gd name="T72" fmla="*/ 238 w 238"/>
                <a:gd name="T73" fmla="*/ 2185 h 2242"/>
                <a:gd name="T74" fmla="*/ 238 w 238"/>
                <a:gd name="T75" fmla="*/ 2176 h 2242"/>
                <a:gd name="T76" fmla="*/ 238 w 238"/>
                <a:gd name="T77" fmla="*/ 62 h 2242"/>
                <a:gd name="T78" fmla="*/ 238 w 238"/>
                <a:gd name="T79" fmla="*/ 48 h 2242"/>
                <a:gd name="T80" fmla="*/ 228 w 238"/>
                <a:gd name="T81" fmla="*/ 39 h 2242"/>
                <a:gd name="T82" fmla="*/ 228 w 238"/>
                <a:gd name="T83" fmla="*/ 39 h 22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238" h="2242">
                  <a:moveTo>
                    <a:pt x="228" y="39"/>
                  </a:moveTo>
                  <a:lnTo>
                    <a:pt x="225" y="36"/>
                  </a:lnTo>
                  <a:lnTo>
                    <a:pt x="219" y="31"/>
                  </a:lnTo>
                  <a:lnTo>
                    <a:pt x="209" y="26"/>
                  </a:lnTo>
                  <a:lnTo>
                    <a:pt x="198" y="18"/>
                  </a:lnTo>
                  <a:lnTo>
                    <a:pt x="181" y="11"/>
                  </a:lnTo>
                  <a:lnTo>
                    <a:pt x="163" y="5"/>
                  </a:lnTo>
                  <a:lnTo>
                    <a:pt x="143" y="1"/>
                  </a:lnTo>
                  <a:lnTo>
                    <a:pt x="121" y="0"/>
                  </a:lnTo>
                  <a:lnTo>
                    <a:pt x="99" y="0"/>
                  </a:lnTo>
                  <a:lnTo>
                    <a:pt x="79" y="4"/>
                  </a:lnTo>
                  <a:lnTo>
                    <a:pt x="61" y="9"/>
                  </a:lnTo>
                  <a:lnTo>
                    <a:pt x="46" y="16"/>
                  </a:lnTo>
                  <a:lnTo>
                    <a:pt x="31" y="20"/>
                  </a:lnTo>
                  <a:lnTo>
                    <a:pt x="22" y="26"/>
                  </a:lnTo>
                  <a:lnTo>
                    <a:pt x="16" y="28"/>
                  </a:lnTo>
                  <a:lnTo>
                    <a:pt x="13" y="31"/>
                  </a:lnTo>
                  <a:lnTo>
                    <a:pt x="0" y="40"/>
                  </a:lnTo>
                  <a:lnTo>
                    <a:pt x="0" y="2173"/>
                  </a:lnTo>
                  <a:lnTo>
                    <a:pt x="1" y="2177"/>
                  </a:lnTo>
                  <a:lnTo>
                    <a:pt x="1" y="2179"/>
                  </a:lnTo>
                  <a:lnTo>
                    <a:pt x="4" y="2187"/>
                  </a:lnTo>
                  <a:lnTo>
                    <a:pt x="11" y="2197"/>
                  </a:lnTo>
                  <a:lnTo>
                    <a:pt x="21" y="2209"/>
                  </a:lnTo>
                  <a:lnTo>
                    <a:pt x="34" y="2221"/>
                  </a:lnTo>
                  <a:lnTo>
                    <a:pt x="54" y="2232"/>
                  </a:lnTo>
                  <a:lnTo>
                    <a:pt x="79" y="2239"/>
                  </a:lnTo>
                  <a:lnTo>
                    <a:pt x="112" y="2242"/>
                  </a:lnTo>
                  <a:lnTo>
                    <a:pt x="143" y="2239"/>
                  </a:lnTo>
                  <a:lnTo>
                    <a:pt x="167" y="2233"/>
                  </a:lnTo>
                  <a:lnTo>
                    <a:pt x="189" y="2225"/>
                  </a:lnTo>
                  <a:lnTo>
                    <a:pt x="206" y="2217"/>
                  </a:lnTo>
                  <a:lnTo>
                    <a:pt x="216" y="2208"/>
                  </a:lnTo>
                  <a:lnTo>
                    <a:pt x="225" y="2200"/>
                  </a:lnTo>
                  <a:lnTo>
                    <a:pt x="232" y="2195"/>
                  </a:lnTo>
                  <a:lnTo>
                    <a:pt x="234" y="2191"/>
                  </a:lnTo>
                  <a:lnTo>
                    <a:pt x="238" y="2185"/>
                  </a:lnTo>
                  <a:lnTo>
                    <a:pt x="238" y="2176"/>
                  </a:lnTo>
                  <a:lnTo>
                    <a:pt x="238" y="62"/>
                  </a:lnTo>
                  <a:lnTo>
                    <a:pt x="238" y="48"/>
                  </a:lnTo>
                  <a:lnTo>
                    <a:pt x="228" y="39"/>
                  </a:lnTo>
                  <a:lnTo>
                    <a:pt x="228" y="3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6" name="Freeform 13"/>
            <p:cNvSpPr>
              <a:spLocks noEditPoints="1"/>
            </p:cNvSpPr>
            <p:nvPr/>
          </p:nvSpPr>
          <p:spPr bwMode="auto">
            <a:xfrm>
              <a:off x="387" y="825"/>
              <a:ext cx="105" cy="2182"/>
            </a:xfrm>
            <a:custGeom>
              <a:avLst/>
              <a:gdLst>
                <a:gd name="T0" fmla="*/ 104 w 105"/>
                <a:gd name="T1" fmla="*/ 2177 h 2182"/>
                <a:gd name="T2" fmla="*/ 105 w 105"/>
                <a:gd name="T3" fmla="*/ 5 h 2182"/>
                <a:gd name="T4" fmla="*/ 96 w 105"/>
                <a:gd name="T5" fmla="*/ 3 h 2182"/>
                <a:gd name="T6" fmla="*/ 88 w 105"/>
                <a:gd name="T7" fmla="*/ 1 h 2182"/>
                <a:gd name="T8" fmla="*/ 80 w 105"/>
                <a:gd name="T9" fmla="*/ 0 h 2182"/>
                <a:gd name="T10" fmla="*/ 72 w 105"/>
                <a:gd name="T11" fmla="*/ 0 h 2182"/>
                <a:gd name="T12" fmla="*/ 61 w 105"/>
                <a:gd name="T13" fmla="*/ 0 h 2182"/>
                <a:gd name="T14" fmla="*/ 51 w 105"/>
                <a:gd name="T15" fmla="*/ 1 h 2182"/>
                <a:gd name="T16" fmla="*/ 41 w 105"/>
                <a:gd name="T17" fmla="*/ 3 h 2182"/>
                <a:gd name="T18" fmla="*/ 32 w 105"/>
                <a:gd name="T19" fmla="*/ 5 h 2182"/>
                <a:gd name="T20" fmla="*/ 23 w 105"/>
                <a:gd name="T21" fmla="*/ 7 h 2182"/>
                <a:gd name="T22" fmla="*/ 15 w 105"/>
                <a:gd name="T23" fmla="*/ 10 h 2182"/>
                <a:gd name="T24" fmla="*/ 7 w 105"/>
                <a:gd name="T25" fmla="*/ 14 h 2182"/>
                <a:gd name="T26" fmla="*/ 0 w 105"/>
                <a:gd name="T27" fmla="*/ 16 h 2182"/>
                <a:gd name="T28" fmla="*/ 0 w 105"/>
                <a:gd name="T29" fmla="*/ 2166 h 2182"/>
                <a:gd name="T30" fmla="*/ 5 w 105"/>
                <a:gd name="T31" fmla="*/ 2167 h 2182"/>
                <a:gd name="T32" fmla="*/ 10 w 105"/>
                <a:gd name="T33" fmla="*/ 2170 h 2182"/>
                <a:gd name="T34" fmla="*/ 16 w 105"/>
                <a:gd name="T35" fmla="*/ 2174 h 2182"/>
                <a:gd name="T36" fmla="*/ 25 w 105"/>
                <a:gd name="T37" fmla="*/ 2176 h 2182"/>
                <a:gd name="T38" fmla="*/ 32 w 105"/>
                <a:gd name="T39" fmla="*/ 2177 h 2182"/>
                <a:gd name="T40" fmla="*/ 42 w 105"/>
                <a:gd name="T41" fmla="*/ 2179 h 2182"/>
                <a:gd name="T42" fmla="*/ 52 w 105"/>
                <a:gd name="T43" fmla="*/ 2180 h 2182"/>
                <a:gd name="T44" fmla="*/ 63 w 105"/>
                <a:gd name="T45" fmla="*/ 2182 h 2182"/>
                <a:gd name="T46" fmla="*/ 69 w 105"/>
                <a:gd name="T47" fmla="*/ 2180 h 2182"/>
                <a:gd name="T48" fmla="*/ 75 w 105"/>
                <a:gd name="T49" fmla="*/ 2180 h 2182"/>
                <a:gd name="T50" fmla="*/ 79 w 105"/>
                <a:gd name="T51" fmla="*/ 2180 h 2182"/>
                <a:gd name="T52" fmla="*/ 85 w 105"/>
                <a:gd name="T53" fmla="*/ 2180 h 2182"/>
                <a:gd name="T54" fmla="*/ 94 w 105"/>
                <a:gd name="T55" fmla="*/ 2178 h 2182"/>
                <a:gd name="T56" fmla="*/ 104 w 105"/>
                <a:gd name="T57" fmla="*/ 2177 h 2182"/>
                <a:gd name="T58" fmla="*/ 104 w 105"/>
                <a:gd name="T59" fmla="*/ 2177 h 2182"/>
                <a:gd name="T60" fmla="*/ 42 w 105"/>
                <a:gd name="T61" fmla="*/ 2146 h 2182"/>
                <a:gd name="T62" fmla="*/ 16 w 105"/>
                <a:gd name="T63" fmla="*/ 2146 h 2182"/>
                <a:gd name="T64" fmla="*/ 16 w 105"/>
                <a:gd name="T65" fmla="*/ 22 h 2182"/>
                <a:gd name="T66" fmla="*/ 42 w 105"/>
                <a:gd name="T67" fmla="*/ 22 h 2182"/>
                <a:gd name="T68" fmla="*/ 42 w 105"/>
                <a:gd name="T69" fmla="*/ 2146 h 2182"/>
                <a:gd name="T70" fmla="*/ 42 w 105"/>
                <a:gd name="T71" fmla="*/ 2146 h 2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105" h="2182">
                  <a:moveTo>
                    <a:pt x="104" y="2177"/>
                  </a:moveTo>
                  <a:lnTo>
                    <a:pt x="105" y="5"/>
                  </a:lnTo>
                  <a:lnTo>
                    <a:pt x="96" y="3"/>
                  </a:lnTo>
                  <a:lnTo>
                    <a:pt x="88" y="1"/>
                  </a:lnTo>
                  <a:lnTo>
                    <a:pt x="80" y="0"/>
                  </a:lnTo>
                  <a:lnTo>
                    <a:pt x="72" y="0"/>
                  </a:lnTo>
                  <a:lnTo>
                    <a:pt x="61" y="0"/>
                  </a:lnTo>
                  <a:lnTo>
                    <a:pt x="51" y="1"/>
                  </a:lnTo>
                  <a:lnTo>
                    <a:pt x="41" y="3"/>
                  </a:lnTo>
                  <a:lnTo>
                    <a:pt x="32" y="5"/>
                  </a:lnTo>
                  <a:lnTo>
                    <a:pt x="23" y="7"/>
                  </a:lnTo>
                  <a:lnTo>
                    <a:pt x="15" y="10"/>
                  </a:lnTo>
                  <a:lnTo>
                    <a:pt x="7" y="14"/>
                  </a:lnTo>
                  <a:lnTo>
                    <a:pt x="0" y="16"/>
                  </a:lnTo>
                  <a:lnTo>
                    <a:pt x="0" y="2166"/>
                  </a:lnTo>
                  <a:lnTo>
                    <a:pt x="5" y="2167"/>
                  </a:lnTo>
                  <a:lnTo>
                    <a:pt x="10" y="2170"/>
                  </a:lnTo>
                  <a:lnTo>
                    <a:pt x="16" y="2174"/>
                  </a:lnTo>
                  <a:lnTo>
                    <a:pt x="25" y="2176"/>
                  </a:lnTo>
                  <a:lnTo>
                    <a:pt x="32" y="2177"/>
                  </a:lnTo>
                  <a:lnTo>
                    <a:pt x="42" y="2179"/>
                  </a:lnTo>
                  <a:lnTo>
                    <a:pt x="52" y="2180"/>
                  </a:lnTo>
                  <a:lnTo>
                    <a:pt x="63" y="2182"/>
                  </a:lnTo>
                  <a:lnTo>
                    <a:pt x="69" y="2180"/>
                  </a:lnTo>
                  <a:lnTo>
                    <a:pt x="75" y="2180"/>
                  </a:lnTo>
                  <a:lnTo>
                    <a:pt x="79" y="2180"/>
                  </a:lnTo>
                  <a:lnTo>
                    <a:pt x="85" y="2180"/>
                  </a:lnTo>
                  <a:lnTo>
                    <a:pt x="94" y="2178"/>
                  </a:lnTo>
                  <a:lnTo>
                    <a:pt x="104" y="2177"/>
                  </a:lnTo>
                  <a:lnTo>
                    <a:pt x="104" y="2177"/>
                  </a:lnTo>
                  <a:close/>
                  <a:moveTo>
                    <a:pt x="42" y="2146"/>
                  </a:moveTo>
                  <a:lnTo>
                    <a:pt x="16" y="2146"/>
                  </a:lnTo>
                  <a:lnTo>
                    <a:pt x="16" y="22"/>
                  </a:lnTo>
                  <a:lnTo>
                    <a:pt x="42" y="22"/>
                  </a:lnTo>
                  <a:lnTo>
                    <a:pt x="42" y="2146"/>
                  </a:lnTo>
                  <a:lnTo>
                    <a:pt x="42" y="2146"/>
                  </a:lnTo>
                  <a:close/>
                </a:path>
              </a:pathLst>
            </a:custGeom>
            <a:solidFill>
              <a:srgbClr val="F9DD5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7" name="Freeform 14"/>
            <p:cNvSpPr>
              <a:spLocks/>
            </p:cNvSpPr>
            <p:nvPr/>
          </p:nvSpPr>
          <p:spPr bwMode="auto">
            <a:xfrm>
              <a:off x="403" y="847"/>
              <a:ext cx="26" cy="2124"/>
            </a:xfrm>
            <a:custGeom>
              <a:avLst/>
              <a:gdLst>
                <a:gd name="T0" fmla="*/ 0 w 26"/>
                <a:gd name="T1" fmla="*/ 2124 h 2124"/>
                <a:gd name="T2" fmla="*/ 26 w 26"/>
                <a:gd name="T3" fmla="*/ 2124 h 2124"/>
                <a:gd name="T4" fmla="*/ 26 w 26"/>
                <a:gd name="T5" fmla="*/ 0 h 2124"/>
                <a:gd name="T6" fmla="*/ 0 w 26"/>
                <a:gd name="T7" fmla="*/ 0 h 2124"/>
                <a:gd name="T8" fmla="*/ 0 w 26"/>
                <a:gd name="T9" fmla="*/ 2124 h 2124"/>
                <a:gd name="T10" fmla="*/ 0 w 26"/>
                <a:gd name="T11" fmla="*/ 2124 h 21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6" h="2124">
                  <a:moveTo>
                    <a:pt x="0" y="2124"/>
                  </a:moveTo>
                  <a:lnTo>
                    <a:pt x="26" y="2124"/>
                  </a:lnTo>
                  <a:lnTo>
                    <a:pt x="26" y="0"/>
                  </a:lnTo>
                  <a:lnTo>
                    <a:pt x="0" y="0"/>
                  </a:lnTo>
                  <a:lnTo>
                    <a:pt x="0" y="2124"/>
                  </a:lnTo>
                  <a:lnTo>
                    <a:pt x="0" y="212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8" name="Freeform 15"/>
            <p:cNvSpPr>
              <a:spLocks/>
            </p:cNvSpPr>
            <p:nvPr/>
          </p:nvSpPr>
          <p:spPr bwMode="auto">
            <a:xfrm>
              <a:off x="491" y="830"/>
              <a:ext cx="55" cy="2172"/>
            </a:xfrm>
            <a:custGeom>
              <a:avLst/>
              <a:gdLst>
                <a:gd name="T0" fmla="*/ 55 w 55"/>
                <a:gd name="T1" fmla="*/ 2141 h 2172"/>
                <a:gd name="T2" fmla="*/ 55 w 55"/>
                <a:gd name="T3" fmla="*/ 27 h 2172"/>
                <a:gd name="T4" fmla="*/ 54 w 55"/>
                <a:gd name="T5" fmla="*/ 25 h 2172"/>
                <a:gd name="T6" fmla="*/ 50 w 55"/>
                <a:gd name="T7" fmla="*/ 22 h 2172"/>
                <a:gd name="T8" fmla="*/ 45 w 55"/>
                <a:gd name="T9" fmla="*/ 18 h 2172"/>
                <a:gd name="T10" fmla="*/ 40 w 55"/>
                <a:gd name="T11" fmla="*/ 16 h 2172"/>
                <a:gd name="T12" fmla="*/ 31 w 55"/>
                <a:gd name="T13" fmla="*/ 10 h 2172"/>
                <a:gd name="T14" fmla="*/ 22 w 55"/>
                <a:gd name="T15" fmla="*/ 7 h 2172"/>
                <a:gd name="T16" fmla="*/ 11 w 55"/>
                <a:gd name="T17" fmla="*/ 2 h 2172"/>
                <a:gd name="T18" fmla="*/ 1 w 55"/>
                <a:gd name="T19" fmla="*/ 0 h 2172"/>
                <a:gd name="T20" fmla="*/ 0 w 55"/>
                <a:gd name="T21" fmla="*/ 2172 h 2172"/>
                <a:gd name="T22" fmla="*/ 13 w 55"/>
                <a:gd name="T23" fmla="*/ 2168 h 2172"/>
                <a:gd name="T24" fmla="*/ 26 w 55"/>
                <a:gd name="T25" fmla="*/ 2162 h 2172"/>
                <a:gd name="T26" fmla="*/ 35 w 55"/>
                <a:gd name="T27" fmla="*/ 2157 h 2172"/>
                <a:gd name="T28" fmla="*/ 43 w 55"/>
                <a:gd name="T29" fmla="*/ 2153 h 2172"/>
                <a:gd name="T30" fmla="*/ 47 w 55"/>
                <a:gd name="T31" fmla="*/ 2146 h 2172"/>
                <a:gd name="T32" fmla="*/ 52 w 55"/>
                <a:gd name="T33" fmla="*/ 2144 h 2172"/>
                <a:gd name="T34" fmla="*/ 54 w 55"/>
                <a:gd name="T35" fmla="*/ 2141 h 2172"/>
                <a:gd name="T36" fmla="*/ 55 w 55"/>
                <a:gd name="T37" fmla="*/ 2141 h 2172"/>
                <a:gd name="T38" fmla="*/ 55 w 55"/>
                <a:gd name="T39" fmla="*/ 2141 h 21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55" h="2172">
                  <a:moveTo>
                    <a:pt x="55" y="2141"/>
                  </a:moveTo>
                  <a:lnTo>
                    <a:pt x="55" y="27"/>
                  </a:lnTo>
                  <a:lnTo>
                    <a:pt x="54" y="25"/>
                  </a:lnTo>
                  <a:lnTo>
                    <a:pt x="50" y="22"/>
                  </a:lnTo>
                  <a:lnTo>
                    <a:pt x="45" y="18"/>
                  </a:lnTo>
                  <a:lnTo>
                    <a:pt x="40" y="16"/>
                  </a:lnTo>
                  <a:lnTo>
                    <a:pt x="31" y="10"/>
                  </a:lnTo>
                  <a:lnTo>
                    <a:pt x="22" y="7"/>
                  </a:lnTo>
                  <a:lnTo>
                    <a:pt x="11" y="2"/>
                  </a:lnTo>
                  <a:lnTo>
                    <a:pt x="1" y="0"/>
                  </a:lnTo>
                  <a:lnTo>
                    <a:pt x="0" y="2172"/>
                  </a:lnTo>
                  <a:lnTo>
                    <a:pt x="13" y="2168"/>
                  </a:lnTo>
                  <a:lnTo>
                    <a:pt x="26" y="2162"/>
                  </a:lnTo>
                  <a:lnTo>
                    <a:pt x="35" y="2157"/>
                  </a:lnTo>
                  <a:lnTo>
                    <a:pt x="43" y="2153"/>
                  </a:lnTo>
                  <a:lnTo>
                    <a:pt x="47" y="2146"/>
                  </a:lnTo>
                  <a:lnTo>
                    <a:pt x="52" y="2144"/>
                  </a:lnTo>
                  <a:lnTo>
                    <a:pt x="54" y="2141"/>
                  </a:lnTo>
                  <a:lnTo>
                    <a:pt x="55" y="2141"/>
                  </a:lnTo>
                  <a:lnTo>
                    <a:pt x="55" y="2141"/>
                  </a:lnTo>
                  <a:close/>
                </a:path>
              </a:pathLst>
            </a:custGeom>
            <a:solidFill>
              <a:srgbClr val="F9A34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9" name="Freeform 16"/>
            <p:cNvSpPr>
              <a:spLocks/>
            </p:cNvSpPr>
            <p:nvPr/>
          </p:nvSpPr>
          <p:spPr bwMode="auto">
            <a:xfrm>
              <a:off x="368" y="841"/>
              <a:ext cx="19" cy="2150"/>
            </a:xfrm>
            <a:custGeom>
              <a:avLst/>
              <a:gdLst>
                <a:gd name="T0" fmla="*/ 0 w 19"/>
                <a:gd name="T1" fmla="*/ 10 h 2150"/>
                <a:gd name="T2" fmla="*/ 0 w 19"/>
                <a:gd name="T3" fmla="*/ 2124 h 2150"/>
                <a:gd name="T4" fmla="*/ 0 w 19"/>
                <a:gd name="T5" fmla="*/ 2126 h 2150"/>
                <a:gd name="T6" fmla="*/ 4 w 19"/>
                <a:gd name="T7" fmla="*/ 2133 h 2150"/>
                <a:gd name="T8" fmla="*/ 5 w 19"/>
                <a:gd name="T9" fmla="*/ 2135 h 2150"/>
                <a:gd name="T10" fmla="*/ 9 w 19"/>
                <a:gd name="T11" fmla="*/ 2141 h 2150"/>
                <a:gd name="T12" fmla="*/ 13 w 19"/>
                <a:gd name="T13" fmla="*/ 2144 h 2150"/>
                <a:gd name="T14" fmla="*/ 19 w 19"/>
                <a:gd name="T15" fmla="*/ 2150 h 2150"/>
                <a:gd name="T16" fmla="*/ 19 w 19"/>
                <a:gd name="T17" fmla="*/ 0 h 2150"/>
                <a:gd name="T18" fmla="*/ 10 w 19"/>
                <a:gd name="T19" fmla="*/ 3 h 2150"/>
                <a:gd name="T20" fmla="*/ 6 w 19"/>
                <a:gd name="T21" fmla="*/ 7 h 2150"/>
                <a:gd name="T22" fmla="*/ 1 w 19"/>
                <a:gd name="T23" fmla="*/ 8 h 2150"/>
                <a:gd name="T24" fmla="*/ 0 w 19"/>
                <a:gd name="T25" fmla="*/ 10 h 2150"/>
                <a:gd name="T26" fmla="*/ 0 w 19"/>
                <a:gd name="T27" fmla="*/ 10 h 2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9" h="2150">
                  <a:moveTo>
                    <a:pt x="0" y="10"/>
                  </a:moveTo>
                  <a:lnTo>
                    <a:pt x="0" y="2124"/>
                  </a:lnTo>
                  <a:lnTo>
                    <a:pt x="0" y="2126"/>
                  </a:lnTo>
                  <a:lnTo>
                    <a:pt x="4" y="2133"/>
                  </a:lnTo>
                  <a:lnTo>
                    <a:pt x="5" y="2135"/>
                  </a:lnTo>
                  <a:lnTo>
                    <a:pt x="9" y="2141"/>
                  </a:lnTo>
                  <a:lnTo>
                    <a:pt x="13" y="2144"/>
                  </a:lnTo>
                  <a:lnTo>
                    <a:pt x="19" y="2150"/>
                  </a:lnTo>
                  <a:lnTo>
                    <a:pt x="19" y="0"/>
                  </a:lnTo>
                  <a:lnTo>
                    <a:pt x="10" y="3"/>
                  </a:lnTo>
                  <a:lnTo>
                    <a:pt x="6" y="7"/>
                  </a:lnTo>
                  <a:lnTo>
                    <a:pt x="1" y="8"/>
                  </a:lnTo>
                  <a:lnTo>
                    <a:pt x="0" y="1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rgbClr val="F9A34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0" name="Freeform 17"/>
            <p:cNvSpPr>
              <a:spLocks/>
            </p:cNvSpPr>
            <p:nvPr/>
          </p:nvSpPr>
          <p:spPr bwMode="auto">
            <a:xfrm>
              <a:off x="295" y="2795"/>
              <a:ext cx="62" cy="233"/>
            </a:xfrm>
            <a:custGeom>
              <a:avLst/>
              <a:gdLst>
                <a:gd name="T0" fmla="*/ 26 w 62"/>
                <a:gd name="T1" fmla="*/ 0 h 233"/>
                <a:gd name="T2" fmla="*/ 26 w 62"/>
                <a:gd name="T3" fmla="*/ 186 h 233"/>
                <a:gd name="T4" fmla="*/ 26 w 62"/>
                <a:gd name="T5" fmla="*/ 187 h 233"/>
                <a:gd name="T6" fmla="*/ 28 w 62"/>
                <a:gd name="T7" fmla="*/ 191 h 233"/>
                <a:gd name="T8" fmla="*/ 30 w 62"/>
                <a:gd name="T9" fmla="*/ 197 h 233"/>
                <a:gd name="T10" fmla="*/ 36 w 62"/>
                <a:gd name="T11" fmla="*/ 206 h 233"/>
                <a:gd name="T12" fmla="*/ 39 w 62"/>
                <a:gd name="T13" fmla="*/ 215 h 233"/>
                <a:gd name="T14" fmla="*/ 46 w 62"/>
                <a:gd name="T15" fmla="*/ 223 h 233"/>
                <a:gd name="T16" fmla="*/ 53 w 62"/>
                <a:gd name="T17" fmla="*/ 227 h 233"/>
                <a:gd name="T18" fmla="*/ 62 w 62"/>
                <a:gd name="T19" fmla="*/ 233 h 233"/>
                <a:gd name="T20" fmla="*/ 59 w 62"/>
                <a:gd name="T21" fmla="*/ 232 h 233"/>
                <a:gd name="T22" fmla="*/ 53 w 62"/>
                <a:gd name="T23" fmla="*/ 230 h 233"/>
                <a:gd name="T24" fmla="*/ 44 w 62"/>
                <a:gd name="T25" fmla="*/ 226 h 233"/>
                <a:gd name="T26" fmla="*/ 35 w 62"/>
                <a:gd name="T27" fmla="*/ 223 h 233"/>
                <a:gd name="T28" fmla="*/ 24 w 62"/>
                <a:gd name="T29" fmla="*/ 215 h 233"/>
                <a:gd name="T30" fmla="*/ 14 w 62"/>
                <a:gd name="T31" fmla="*/ 207 h 233"/>
                <a:gd name="T32" fmla="*/ 5 w 62"/>
                <a:gd name="T33" fmla="*/ 197 h 233"/>
                <a:gd name="T34" fmla="*/ 0 w 62"/>
                <a:gd name="T35" fmla="*/ 186 h 233"/>
                <a:gd name="T36" fmla="*/ 26 w 62"/>
                <a:gd name="T37" fmla="*/ 0 h 233"/>
                <a:gd name="T38" fmla="*/ 26 w 62"/>
                <a:gd name="T39" fmla="*/ 0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62" h="233">
                  <a:moveTo>
                    <a:pt x="26" y="0"/>
                  </a:moveTo>
                  <a:lnTo>
                    <a:pt x="26" y="186"/>
                  </a:lnTo>
                  <a:lnTo>
                    <a:pt x="26" y="187"/>
                  </a:lnTo>
                  <a:lnTo>
                    <a:pt x="28" y="191"/>
                  </a:lnTo>
                  <a:lnTo>
                    <a:pt x="30" y="197"/>
                  </a:lnTo>
                  <a:lnTo>
                    <a:pt x="36" y="206"/>
                  </a:lnTo>
                  <a:lnTo>
                    <a:pt x="39" y="215"/>
                  </a:lnTo>
                  <a:lnTo>
                    <a:pt x="46" y="223"/>
                  </a:lnTo>
                  <a:lnTo>
                    <a:pt x="53" y="227"/>
                  </a:lnTo>
                  <a:lnTo>
                    <a:pt x="62" y="233"/>
                  </a:lnTo>
                  <a:lnTo>
                    <a:pt x="59" y="232"/>
                  </a:lnTo>
                  <a:lnTo>
                    <a:pt x="53" y="230"/>
                  </a:lnTo>
                  <a:lnTo>
                    <a:pt x="44" y="226"/>
                  </a:lnTo>
                  <a:lnTo>
                    <a:pt x="35" y="223"/>
                  </a:lnTo>
                  <a:lnTo>
                    <a:pt x="24" y="215"/>
                  </a:lnTo>
                  <a:lnTo>
                    <a:pt x="14" y="207"/>
                  </a:lnTo>
                  <a:lnTo>
                    <a:pt x="5" y="197"/>
                  </a:lnTo>
                  <a:lnTo>
                    <a:pt x="0" y="186"/>
                  </a:lnTo>
                  <a:lnTo>
                    <a:pt x="26" y="0"/>
                  </a:lnTo>
                  <a:lnTo>
                    <a:pt x="26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1" name="Freeform 18"/>
            <p:cNvSpPr>
              <a:spLocks/>
            </p:cNvSpPr>
            <p:nvPr/>
          </p:nvSpPr>
          <p:spPr bwMode="auto">
            <a:xfrm>
              <a:off x="300" y="805"/>
              <a:ext cx="51" cy="351"/>
            </a:xfrm>
            <a:custGeom>
              <a:avLst/>
              <a:gdLst>
                <a:gd name="T0" fmla="*/ 51 w 51"/>
                <a:gd name="T1" fmla="*/ 0 h 351"/>
                <a:gd name="T2" fmla="*/ 21 w 51"/>
                <a:gd name="T3" fmla="*/ 20 h 351"/>
                <a:gd name="T4" fmla="*/ 21 w 51"/>
                <a:gd name="T5" fmla="*/ 351 h 351"/>
                <a:gd name="T6" fmla="*/ 0 w 51"/>
                <a:gd name="T7" fmla="*/ 16 h 351"/>
                <a:gd name="T8" fmla="*/ 51 w 51"/>
                <a:gd name="T9" fmla="*/ 0 h 351"/>
                <a:gd name="T10" fmla="*/ 51 w 51"/>
                <a:gd name="T11" fmla="*/ 0 h 3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1" h="351">
                  <a:moveTo>
                    <a:pt x="51" y="0"/>
                  </a:moveTo>
                  <a:lnTo>
                    <a:pt x="21" y="20"/>
                  </a:lnTo>
                  <a:lnTo>
                    <a:pt x="21" y="351"/>
                  </a:lnTo>
                  <a:lnTo>
                    <a:pt x="0" y="16"/>
                  </a:lnTo>
                  <a:lnTo>
                    <a:pt x="51" y="0"/>
                  </a:lnTo>
                  <a:lnTo>
                    <a:pt x="51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2" name="Freeform 19"/>
            <p:cNvSpPr>
              <a:spLocks/>
            </p:cNvSpPr>
            <p:nvPr/>
          </p:nvSpPr>
          <p:spPr bwMode="auto">
            <a:xfrm>
              <a:off x="3092" y="1758"/>
              <a:ext cx="22" cy="1"/>
            </a:xfrm>
            <a:custGeom>
              <a:avLst/>
              <a:gdLst>
                <a:gd name="T0" fmla="*/ 22 w 22"/>
                <a:gd name="T1" fmla="*/ 1 h 1"/>
                <a:gd name="T2" fmla="*/ 22 w 22"/>
                <a:gd name="T3" fmla="*/ 1 h 1"/>
                <a:gd name="T4" fmla="*/ 16 w 22"/>
                <a:gd name="T5" fmla="*/ 1 h 1"/>
                <a:gd name="T6" fmla="*/ 11 w 22"/>
                <a:gd name="T7" fmla="*/ 1 h 1"/>
                <a:gd name="T8" fmla="*/ 5 w 22"/>
                <a:gd name="T9" fmla="*/ 0 h 1"/>
                <a:gd name="T10" fmla="*/ 0 w 22"/>
                <a:gd name="T11" fmla="*/ 0 h 1"/>
                <a:gd name="T12" fmla="*/ 5 w 22"/>
                <a:gd name="T13" fmla="*/ 0 h 1"/>
                <a:gd name="T14" fmla="*/ 11 w 22"/>
                <a:gd name="T15" fmla="*/ 1 h 1"/>
                <a:gd name="T16" fmla="*/ 16 w 22"/>
                <a:gd name="T17" fmla="*/ 1 h 1"/>
                <a:gd name="T18" fmla="*/ 22 w 22"/>
                <a:gd name="T19" fmla="*/ 1 h 1"/>
                <a:gd name="T20" fmla="*/ 22 w 22"/>
                <a:gd name="T21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" h="1">
                  <a:moveTo>
                    <a:pt x="22" y="1"/>
                  </a:moveTo>
                  <a:lnTo>
                    <a:pt x="22" y="1"/>
                  </a:lnTo>
                  <a:lnTo>
                    <a:pt x="16" y="1"/>
                  </a:lnTo>
                  <a:lnTo>
                    <a:pt x="11" y="1"/>
                  </a:lnTo>
                  <a:lnTo>
                    <a:pt x="5" y="0"/>
                  </a:lnTo>
                  <a:lnTo>
                    <a:pt x="0" y="0"/>
                  </a:lnTo>
                  <a:lnTo>
                    <a:pt x="5" y="0"/>
                  </a:lnTo>
                  <a:lnTo>
                    <a:pt x="11" y="1"/>
                  </a:lnTo>
                  <a:lnTo>
                    <a:pt x="16" y="1"/>
                  </a:lnTo>
                  <a:lnTo>
                    <a:pt x="22" y="1"/>
                  </a:lnTo>
                  <a:lnTo>
                    <a:pt x="22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3" name="Freeform 20"/>
            <p:cNvSpPr>
              <a:spLocks/>
            </p:cNvSpPr>
            <p:nvPr/>
          </p:nvSpPr>
          <p:spPr bwMode="auto">
            <a:xfrm>
              <a:off x="1931" y="2330"/>
              <a:ext cx="321" cy="177"/>
            </a:xfrm>
            <a:custGeom>
              <a:avLst/>
              <a:gdLst>
                <a:gd name="T0" fmla="*/ 321 w 321"/>
                <a:gd name="T1" fmla="*/ 0 h 177"/>
                <a:gd name="T2" fmla="*/ 278 w 321"/>
                <a:gd name="T3" fmla="*/ 15 h 177"/>
                <a:gd name="T4" fmla="*/ 239 w 321"/>
                <a:gd name="T5" fmla="*/ 33 h 177"/>
                <a:gd name="T6" fmla="*/ 199 w 321"/>
                <a:gd name="T7" fmla="*/ 53 h 177"/>
                <a:gd name="T8" fmla="*/ 159 w 321"/>
                <a:gd name="T9" fmla="*/ 76 h 177"/>
                <a:gd name="T10" fmla="*/ 119 w 321"/>
                <a:gd name="T11" fmla="*/ 99 h 177"/>
                <a:gd name="T12" fmla="*/ 79 w 321"/>
                <a:gd name="T13" fmla="*/ 125 h 177"/>
                <a:gd name="T14" fmla="*/ 41 w 321"/>
                <a:gd name="T15" fmla="*/ 150 h 177"/>
                <a:gd name="T16" fmla="*/ 0 w 321"/>
                <a:gd name="T17" fmla="*/ 177 h 177"/>
                <a:gd name="T18" fmla="*/ 41 w 321"/>
                <a:gd name="T19" fmla="*/ 150 h 177"/>
                <a:gd name="T20" fmla="*/ 79 w 321"/>
                <a:gd name="T21" fmla="*/ 125 h 177"/>
                <a:gd name="T22" fmla="*/ 119 w 321"/>
                <a:gd name="T23" fmla="*/ 99 h 177"/>
                <a:gd name="T24" fmla="*/ 159 w 321"/>
                <a:gd name="T25" fmla="*/ 76 h 177"/>
                <a:gd name="T26" fmla="*/ 199 w 321"/>
                <a:gd name="T27" fmla="*/ 53 h 177"/>
                <a:gd name="T28" fmla="*/ 239 w 321"/>
                <a:gd name="T29" fmla="*/ 33 h 177"/>
                <a:gd name="T30" fmla="*/ 278 w 321"/>
                <a:gd name="T31" fmla="*/ 15 h 177"/>
                <a:gd name="T32" fmla="*/ 321 w 321"/>
                <a:gd name="T33" fmla="*/ 0 h 177"/>
                <a:gd name="T34" fmla="*/ 321 w 321"/>
                <a:gd name="T35" fmla="*/ 0 h 1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321" h="177">
                  <a:moveTo>
                    <a:pt x="321" y="0"/>
                  </a:moveTo>
                  <a:lnTo>
                    <a:pt x="278" y="15"/>
                  </a:lnTo>
                  <a:lnTo>
                    <a:pt x="239" y="33"/>
                  </a:lnTo>
                  <a:lnTo>
                    <a:pt x="199" y="53"/>
                  </a:lnTo>
                  <a:lnTo>
                    <a:pt x="159" y="76"/>
                  </a:lnTo>
                  <a:lnTo>
                    <a:pt x="119" y="99"/>
                  </a:lnTo>
                  <a:lnTo>
                    <a:pt x="79" y="125"/>
                  </a:lnTo>
                  <a:lnTo>
                    <a:pt x="41" y="150"/>
                  </a:lnTo>
                  <a:lnTo>
                    <a:pt x="0" y="177"/>
                  </a:lnTo>
                  <a:lnTo>
                    <a:pt x="41" y="150"/>
                  </a:lnTo>
                  <a:lnTo>
                    <a:pt x="79" y="125"/>
                  </a:lnTo>
                  <a:lnTo>
                    <a:pt x="119" y="99"/>
                  </a:lnTo>
                  <a:lnTo>
                    <a:pt x="159" y="76"/>
                  </a:lnTo>
                  <a:lnTo>
                    <a:pt x="199" y="53"/>
                  </a:lnTo>
                  <a:lnTo>
                    <a:pt x="239" y="33"/>
                  </a:lnTo>
                  <a:lnTo>
                    <a:pt x="278" y="15"/>
                  </a:lnTo>
                  <a:lnTo>
                    <a:pt x="321" y="0"/>
                  </a:lnTo>
                  <a:lnTo>
                    <a:pt x="321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4" name="Freeform 21"/>
            <p:cNvSpPr>
              <a:spLocks/>
            </p:cNvSpPr>
            <p:nvPr/>
          </p:nvSpPr>
          <p:spPr bwMode="auto">
            <a:xfrm>
              <a:off x="1626" y="2605"/>
              <a:ext cx="74" cy="4"/>
            </a:xfrm>
            <a:custGeom>
              <a:avLst/>
              <a:gdLst>
                <a:gd name="T0" fmla="*/ 0 w 74"/>
                <a:gd name="T1" fmla="*/ 4 h 4"/>
                <a:gd name="T2" fmla="*/ 9 w 74"/>
                <a:gd name="T3" fmla="*/ 3 h 4"/>
                <a:gd name="T4" fmla="*/ 18 w 74"/>
                <a:gd name="T5" fmla="*/ 3 h 4"/>
                <a:gd name="T6" fmla="*/ 27 w 74"/>
                <a:gd name="T7" fmla="*/ 3 h 4"/>
                <a:gd name="T8" fmla="*/ 37 w 74"/>
                <a:gd name="T9" fmla="*/ 3 h 4"/>
                <a:gd name="T10" fmla="*/ 46 w 74"/>
                <a:gd name="T11" fmla="*/ 3 h 4"/>
                <a:gd name="T12" fmla="*/ 55 w 74"/>
                <a:gd name="T13" fmla="*/ 2 h 4"/>
                <a:gd name="T14" fmla="*/ 64 w 74"/>
                <a:gd name="T15" fmla="*/ 1 h 4"/>
                <a:gd name="T16" fmla="*/ 74 w 74"/>
                <a:gd name="T17" fmla="*/ 0 h 4"/>
                <a:gd name="T18" fmla="*/ 64 w 74"/>
                <a:gd name="T19" fmla="*/ 1 h 4"/>
                <a:gd name="T20" fmla="*/ 55 w 74"/>
                <a:gd name="T21" fmla="*/ 2 h 4"/>
                <a:gd name="T22" fmla="*/ 46 w 74"/>
                <a:gd name="T23" fmla="*/ 3 h 4"/>
                <a:gd name="T24" fmla="*/ 37 w 74"/>
                <a:gd name="T25" fmla="*/ 3 h 4"/>
                <a:gd name="T26" fmla="*/ 27 w 74"/>
                <a:gd name="T27" fmla="*/ 3 h 4"/>
                <a:gd name="T28" fmla="*/ 18 w 74"/>
                <a:gd name="T29" fmla="*/ 3 h 4"/>
                <a:gd name="T30" fmla="*/ 9 w 74"/>
                <a:gd name="T31" fmla="*/ 3 h 4"/>
                <a:gd name="T32" fmla="*/ 0 w 74"/>
                <a:gd name="T33" fmla="*/ 4 h 4"/>
                <a:gd name="T34" fmla="*/ 0 w 74"/>
                <a:gd name="T35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74" h="4">
                  <a:moveTo>
                    <a:pt x="0" y="4"/>
                  </a:moveTo>
                  <a:lnTo>
                    <a:pt x="9" y="3"/>
                  </a:lnTo>
                  <a:lnTo>
                    <a:pt x="18" y="3"/>
                  </a:lnTo>
                  <a:lnTo>
                    <a:pt x="27" y="3"/>
                  </a:lnTo>
                  <a:lnTo>
                    <a:pt x="37" y="3"/>
                  </a:lnTo>
                  <a:lnTo>
                    <a:pt x="46" y="3"/>
                  </a:lnTo>
                  <a:lnTo>
                    <a:pt x="55" y="2"/>
                  </a:lnTo>
                  <a:lnTo>
                    <a:pt x="64" y="1"/>
                  </a:lnTo>
                  <a:lnTo>
                    <a:pt x="74" y="0"/>
                  </a:lnTo>
                  <a:lnTo>
                    <a:pt x="64" y="1"/>
                  </a:lnTo>
                  <a:lnTo>
                    <a:pt x="55" y="2"/>
                  </a:lnTo>
                  <a:lnTo>
                    <a:pt x="46" y="3"/>
                  </a:lnTo>
                  <a:lnTo>
                    <a:pt x="37" y="3"/>
                  </a:lnTo>
                  <a:lnTo>
                    <a:pt x="27" y="3"/>
                  </a:lnTo>
                  <a:lnTo>
                    <a:pt x="18" y="3"/>
                  </a:lnTo>
                  <a:lnTo>
                    <a:pt x="9" y="3"/>
                  </a:lnTo>
                  <a:lnTo>
                    <a:pt x="0" y="4"/>
                  </a:lnTo>
                  <a:lnTo>
                    <a:pt x="0" y="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5" name="Freeform 22"/>
            <p:cNvSpPr>
              <a:spLocks/>
            </p:cNvSpPr>
            <p:nvPr/>
          </p:nvSpPr>
          <p:spPr bwMode="auto">
            <a:xfrm>
              <a:off x="1700" y="2507"/>
              <a:ext cx="231" cy="98"/>
            </a:xfrm>
            <a:custGeom>
              <a:avLst/>
              <a:gdLst>
                <a:gd name="T0" fmla="*/ 0 w 231"/>
                <a:gd name="T1" fmla="*/ 98 h 98"/>
                <a:gd name="T2" fmla="*/ 30 w 231"/>
                <a:gd name="T3" fmla="*/ 91 h 98"/>
                <a:gd name="T4" fmla="*/ 59 w 231"/>
                <a:gd name="T5" fmla="*/ 83 h 98"/>
                <a:gd name="T6" fmla="*/ 87 w 231"/>
                <a:gd name="T7" fmla="*/ 73 h 98"/>
                <a:gd name="T8" fmla="*/ 116 w 231"/>
                <a:gd name="T9" fmla="*/ 62 h 98"/>
                <a:gd name="T10" fmla="*/ 144 w 231"/>
                <a:gd name="T11" fmla="*/ 47 h 98"/>
                <a:gd name="T12" fmla="*/ 174 w 231"/>
                <a:gd name="T13" fmla="*/ 32 h 98"/>
                <a:gd name="T14" fmla="*/ 201 w 231"/>
                <a:gd name="T15" fmla="*/ 17 h 98"/>
                <a:gd name="T16" fmla="*/ 231 w 231"/>
                <a:gd name="T17" fmla="*/ 0 h 98"/>
                <a:gd name="T18" fmla="*/ 201 w 231"/>
                <a:gd name="T19" fmla="*/ 17 h 98"/>
                <a:gd name="T20" fmla="*/ 174 w 231"/>
                <a:gd name="T21" fmla="*/ 32 h 98"/>
                <a:gd name="T22" fmla="*/ 144 w 231"/>
                <a:gd name="T23" fmla="*/ 47 h 98"/>
                <a:gd name="T24" fmla="*/ 116 w 231"/>
                <a:gd name="T25" fmla="*/ 62 h 98"/>
                <a:gd name="T26" fmla="*/ 87 w 231"/>
                <a:gd name="T27" fmla="*/ 73 h 98"/>
                <a:gd name="T28" fmla="*/ 59 w 231"/>
                <a:gd name="T29" fmla="*/ 83 h 98"/>
                <a:gd name="T30" fmla="*/ 30 w 231"/>
                <a:gd name="T31" fmla="*/ 91 h 98"/>
                <a:gd name="T32" fmla="*/ 0 w 231"/>
                <a:gd name="T33" fmla="*/ 98 h 98"/>
                <a:gd name="T34" fmla="*/ 0 w 231"/>
                <a:gd name="T35" fmla="*/ 98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31" h="98">
                  <a:moveTo>
                    <a:pt x="0" y="98"/>
                  </a:moveTo>
                  <a:lnTo>
                    <a:pt x="30" y="91"/>
                  </a:lnTo>
                  <a:lnTo>
                    <a:pt x="59" y="83"/>
                  </a:lnTo>
                  <a:lnTo>
                    <a:pt x="87" y="73"/>
                  </a:lnTo>
                  <a:lnTo>
                    <a:pt x="116" y="62"/>
                  </a:lnTo>
                  <a:lnTo>
                    <a:pt x="144" y="47"/>
                  </a:lnTo>
                  <a:lnTo>
                    <a:pt x="174" y="32"/>
                  </a:lnTo>
                  <a:lnTo>
                    <a:pt x="201" y="17"/>
                  </a:lnTo>
                  <a:lnTo>
                    <a:pt x="231" y="0"/>
                  </a:lnTo>
                  <a:lnTo>
                    <a:pt x="201" y="17"/>
                  </a:lnTo>
                  <a:lnTo>
                    <a:pt x="174" y="32"/>
                  </a:lnTo>
                  <a:lnTo>
                    <a:pt x="144" y="47"/>
                  </a:lnTo>
                  <a:lnTo>
                    <a:pt x="116" y="62"/>
                  </a:lnTo>
                  <a:lnTo>
                    <a:pt x="87" y="73"/>
                  </a:lnTo>
                  <a:lnTo>
                    <a:pt x="59" y="83"/>
                  </a:lnTo>
                  <a:lnTo>
                    <a:pt x="30" y="91"/>
                  </a:lnTo>
                  <a:lnTo>
                    <a:pt x="0" y="98"/>
                  </a:lnTo>
                  <a:lnTo>
                    <a:pt x="0" y="9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6" name="Freeform 23"/>
            <p:cNvSpPr>
              <a:spLocks/>
            </p:cNvSpPr>
            <p:nvPr/>
          </p:nvSpPr>
          <p:spPr bwMode="auto">
            <a:xfrm>
              <a:off x="1575" y="2606"/>
              <a:ext cx="51" cy="3"/>
            </a:xfrm>
            <a:custGeom>
              <a:avLst/>
              <a:gdLst>
                <a:gd name="T0" fmla="*/ 51 w 51"/>
                <a:gd name="T1" fmla="*/ 3 h 3"/>
                <a:gd name="T2" fmla="*/ 44 w 51"/>
                <a:gd name="T3" fmla="*/ 2 h 3"/>
                <a:gd name="T4" fmla="*/ 39 w 51"/>
                <a:gd name="T5" fmla="*/ 2 h 3"/>
                <a:gd name="T6" fmla="*/ 32 w 51"/>
                <a:gd name="T7" fmla="*/ 2 h 3"/>
                <a:gd name="T8" fmla="*/ 25 w 51"/>
                <a:gd name="T9" fmla="*/ 2 h 3"/>
                <a:gd name="T10" fmla="*/ 18 w 51"/>
                <a:gd name="T11" fmla="*/ 1 h 3"/>
                <a:gd name="T12" fmla="*/ 13 w 51"/>
                <a:gd name="T13" fmla="*/ 1 h 3"/>
                <a:gd name="T14" fmla="*/ 6 w 51"/>
                <a:gd name="T15" fmla="*/ 0 h 3"/>
                <a:gd name="T16" fmla="*/ 0 w 51"/>
                <a:gd name="T17" fmla="*/ 0 h 3"/>
                <a:gd name="T18" fmla="*/ 6 w 51"/>
                <a:gd name="T19" fmla="*/ 0 h 3"/>
                <a:gd name="T20" fmla="*/ 13 w 51"/>
                <a:gd name="T21" fmla="*/ 1 h 3"/>
                <a:gd name="T22" fmla="*/ 18 w 51"/>
                <a:gd name="T23" fmla="*/ 1 h 3"/>
                <a:gd name="T24" fmla="*/ 25 w 51"/>
                <a:gd name="T25" fmla="*/ 2 h 3"/>
                <a:gd name="T26" fmla="*/ 32 w 51"/>
                <a:gd name="T27" fmla="*/ 2 h 3"/>
                <a:gd name="T28" fmla="*/ 39 w 51"/>
                <a:gd name="T29" fmla="*/ 2 h 3"/>
                <a:gd name="T30" fmla="*/ 44 w 51"/>
                <a:gd name="T31" fmla="*/ 2 h 3"/>
                <a:gd name="T32" fmla="*/ 51 w 51"/>
                <a:gd name="T33" fmla="*/ 3 h 3"/>
                <a:gd name="T34" fmla="*/ 51 w 51"/>
                <a:gd name="T35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51" h="3">
                  <a:moveTo>
                    <a:pt x="51" y="3"/>
                  </a:moveTo>
                  <a:lnTo>
                    <a:pt x="44" y="2"/>
                  </a:lnTo>
                  <a:lnTo>
                    <a:pt x="39" y="2"/>
                  </a:lnTo>
                  <a:lnTo>
                    <a:pt x="32" y="2"/>
                  </a:lnTo>
                  <a:lnTo>
                    <a:pt x="25" y="2"/>
                  </a:lnTo>
                  <a:lnTo>
                    <a:pt x="18" y="1"/>
                  </a:lnTo>
                  <a:lnTo>
                    <a:pt x="13" y="1"/>
                  </a:lnTo>
                  <a:lnTo>
                    <a:pt x="6" y="0"/>
                  </a:lnTo>
                  <a:lnTo>
                    <a:pt x="0" y="0"/>
                  </a:lnTo>
                  <a:lnTo>
                    <a:pt x="6" y="0"/>
                  </a:lnTo>
                  <a:lnTo>
                    <a:pt x="13" y="1"/>
                  </a:lnTo>
                  <a:lnTo>
                    <a:pt x="18" y="1"/>
                  </a:lnTo>
                  <a:lnTo>
                    <a:pt x="25" y="2"/>
                  </a:lnTo>
                  <a:lnTo>
                    <a:pt x="32" y="2"/>
                  </a:lnTo>
                  <a:lnTo>
                    <a:pt x="39" y="2"/>
                  </a:lnTo>
                  <a:lnTo>
                    <a:pt x="44" y="2"/>
                  </a:lnTo>
                  <a:lnTo>
                    <a:pt x="51" y="3"/>
                  </a:lnTo>
                  <a:lnTo>
                    <a:pt x="51" y="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7" name="Freeform 24"/>
            <p:cNvSpPr>
              <a:spLocks/>
            </p:cNvSpPr>
            <p:nvPr/>
          </p:nvSpPr>
          <p:spPr bwMode="auto">
            <a:xfrm>
              <a:off x="1919" y="1166"/>
              <a:ext cx="299" cy="116"/>
            </a:xfrm>
            <a:custGeom>
              <a:avLst/>
              <a:gdLst>
                <a:gd name="T0" fmla="*/ 0 w 299"/>
                <a:gd name="T1" fmla="*/ 116 h 116"/>
                <a:gd name="T2" fmla="*/ 35 w 299"/>
                <a:gd name="T3" fmla="*/ 91 h 116"/>
                <a:gd name="T4" fmla="*/ 72 w 299"/>
                <a:gd name="T5" fmla="*/ 70 h 116"/>
                <a:gd name="T6" fmla="*/ 108 w 299"/>
                <a:gd name="T7" fmla="*/ 51 h 116"/>
                <a:gd name="T8" fmla="*/ 146 w 299"/>
                <a:gd name="T9" fmla="*/ 35 h 116"/>
                <a:gd name="T10" fmla="*/ 182 w 299"/>
                <a:gd name="T11" fmla="*/ 21 h 116"/>
                <a:gd name="T12" fmla="*/ 220 w 299"/>
                <a:gd name="T13" fmla="*/ 10 h 116"/>
                <a:gd name="T14" fmla="*/ 258 w 299"/>
                <a:gd name="T15" fmla="*/ 4 h 116"/>
                <a:gd name="T16" fmla="*/ 299 w 299"/>
                <a:gd name="T17" fmla="*/ 0 h 116"/>
                <a:gd name="T18" fmla="*/ 258 w 299"/>
                <a:gd name="T19" fmla="*/ 4 h 116"/>
                <a:gd name="T20" fmla="*/ 220 w 299"/>
                <a:gd name="T21" fmla="*/ 10 h 116"/>
                <a:gd name="T22" fmla="*/ 182 w 299"/>
                <a:gd name="T23" fmla="*/ 21 h 116"/>
                <a:gd name="T24" fmla="*/ 146 w 299"/>
                <a:gd name="T25" fmla="*/ 35 h 116"/>
                <a:gd name="T26" fmla="*/ 108 w 299"/>
                <a:gd name="T27" fmla="*/ 51 h 116"/>
                <a:gd name="T28" fmla="*/ 72 w 299"/>
                <a:gd name="T29" fmla="*/ 70 h 116"/>
                <a:gd name="T30" fmla="*/ 35 w 299"/>
                <a:gd name="T31" fmla="*/ 91 h 116"/>
                <a:gd name="T32" fmla="*/ 0 w 299"/>
                <a:gd name="T33" fmla="*/ 116 h 116"/>
                <a:gd name="T34" fmla="*/ 0 w 299"/>
                <a:gd name="T35" fmla="*/ 116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99" h="116">
                  <a:moveTo>
                    <a:pt x="0" y="116"/>
                  </a:moveTo>
                  <a:lnTo>
                    <a:pt x="35" y="91"/>
                  </a:lnTo>
                  <a:lnTo>
                    <a:pt x="72" y="70"/>
                  </a:lnTo>
                  <a:lnTo>
                    <a:pt x="108" y="51"/>
                  </a:lnTo>
                  <a:lnTo>
                    <a:pt x="146" y="35"/>
                  </a:lnTo>
                  <a:lnTo>
                    <a:pt x="182" y="21"/>
                  </a:lnTo>
                  <a:lnTo>
                    <a:pt x="220" y="10"/>
                  </a:lnTo>
                  <a:lnTo>
                    <a:pt x="258" y="4"/>
                  </a:lnTo>
                  <a:lnTo>
                    <a:pt x="299" y="0"/>
                  </a:lnTo>
                  <a:lnTo>
                    <a:pt x="258" y="4"/>
                  </a:lnTo>
                  <a:lnTo>
                    <a:pt x="220" y="10"/>
                  </a:lnTo>
                  <a:lnTo>
                    <a:pt x="182" y="21"/>
                  </a:lnTo>
                  <a:lnTo>
                    <a:pt x="146" y="35"/>
                  </a:lnTo>
                  <a:lnTo>
                    <a:pt x="108" y="51"/>
                  </a:lnTo>
                  <a:lnTo>
                    <a:pt x="72" y="70"/>
                  </a:lnTo>
                  <a:lnTo>
                    <a:pt x="35" y="91"/>
                  </a:lnTo>
                  <a:lnTo>
                    <a:pt x="0" y="116"/>
                  </a:lnTo>
                  <a:lnTo>
                    <a:pt x="0" y="11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8" name="Freeform 25"/>
            <p:cNvSpPr>
              <a:spLocks/>
            </p:cNvSpPr>
            <p:nvPr/>
          </p:nvSpPr>
          <p:spPr bwMode="auto">
            <a:xfrm>
              <a:off x="2551" y="1268"/>
              <a:ext cx="531" cy="207"/>
            </a:xfrm>
            <a:custGeom>
              <a:avLst/>
              <a:gdLst>
                <a:gd name="T0" fmla="*/ 531 w 531"/>
                <a:gd name="T1" fmla="*/ 207 h 207"/>
                <a:gd name="T2" fmla="*/ 531 w 531"/>
                <a:gd name="T3" fmla="*/ 207 h 207"/>
                <a:gd name="T4" fmla="*/ 467 w 531"/>
                <a:gd name="T5" fmla="*/ 200 h 207"/>
                <a:gd name="T6" fmla="*/ 403 w 531"/>
                <a:gd name="T7" fmla="*/ 186 h 207"/>
                <a:gd name="T8" fmla="*/ 336 w 531"/>
                <a:gd name="T9" fmla="*/ 164 h 207"/>
                <a:gd name="T10" fmla="*/ 271 w 531"/>
                <a:gd name="T11" fmla="*/ 138 h 207"/>
                <a:gd name="T12" fmla="*/ 204 w 531"/>
                <a:gd name="T13" fmla="*/ 107 h 207"/>
                <a:gd name="T14" fmla="*/ 136 w 531"/>
                <a:gd name="T15" fmla="*/ 72 h 207"/>
                <a:gd name="T16" fmla="*/ 68 w 531"/>
                <a:gd name="T17" fmla="*/ 36 h 207"/>
                <a:gd name="T18" fmla="*/ 0 w 531"/>
                <a:gd name="T19" fmla="*/ 0 h 207"/>
                <a:gd name="T20" fmla="*/ 68 w 531"/>
                <a:gd name="T21" fmla="*/ 36 h 207"/>
                <a:gd name="T22" fmla="*/ 136 w 531"/>
                <a:gd name="T23" fmla="*/ 73 h 207"/>
                <a:gd name="T24" fmla="*/ 204 w 531"/>
                <a:gd name="T25" fmla="*/ 108 h 207"/>
                <a:gd name="T26" fmla="*/ 271 w 531"/>
                <a:gd name="T27" fmla="*/ 139 h 207"/>
                <a:gd name="T28" fmla="*/ 336 w 531"/>
                <a:gd name="T29" fmla="*/ 165 h 207"/>
                <a:gd name="T30" fmla="*/ 403 w 531"/>
                <a:gd name="T31" fmla="*/ 186 h 207"/>
                <a:gd name="T32" fmla="*/ 467 w 531"/>
                <a:gd name="T33" fmla="*/ 200 h 207"/>
                <a:gd name="T34" fmla="*/ 531 w 531"/>
                <a:gd name="T35" fmla="*/ 207 h 207"/>
                <a:gd name="T36" fmla="*/ 531 w 531"/>
                <a:gd name="T37" fmla="*/ 207 h 2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531" h="207">
                  <a:moveTo>
                    <a:pt x="531" y="207"/>
                  </a:moveTo>
                  <a:lnTo>
                    <a:pt x="531" y="207"/>
                  </a:lnTo>
                  <a:lnTo>
                    <a:pt x="467" y="200"/>
                  </a:lnTo>
                  <a:lnTo>
                    <a:pt x="403" y="186"/>
                  </a:lnTo>
                  <a:lnTo>
                    <a:pt x="336" y="164"/>
                  </a:lnTo>
                  <a:lnTo>
                    <a:pt x="271" y="138"/>
                  </a:lnTo>
                  <a:lnTo>
                    <a:pt x="204" y="107"/>
                  </a:lnTo>
                  <a:lnTo>
                    <a:pt x="136" y="72"/>
                  </a:lnTo>
                  <a:lnTo>
                    <a:pt x="68" y="36"/>
                  </a:lnTo>
                  <a:lnTo>
                    <a:pt x="0" y="0"/>
                  </a:lnTo>
                  <a:lnTo>
                    <a:pt x="68" y="36"/>
                  </a:lnTo>
                  <a:lnTo>
                    <a:pt x="136" y="73"/>
                  </a:lnTo>
                  <a:lnTo>
                    <a:pt x="204" y="108"/>
                  </a:lnTo>
                  <a:lnTo>
                    <a:pt x="271" y="139"/>
                  </a:lnTo>
                  <a:lnTo>
                    <a:pt x="336" y="165"/>
                  </a:lnTo>
                  <a:lnTo>
                    <a:pt x="403" y="186"/>
                  </a:lnTo>
                  <a:lnTo>
                    <a:pt x="467" y="200"/>
                  </a:lnTo>
                  <a:lnTo>
                    <a:pt x="531" y="207"/>
                  </a:lnTo>
                  <a:lnTo>
                    <a:pt x="531" y="20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9" name="Freeform 26"/>
            <p:cNvSpPr>
              <a:spLocks/>
            </p:cNvSpPr>
            <p:nvPr/>
          </p:nvSpPr>
          <p:spPr bwMode="auto">
            <a:xfrm>
              <a:off x="1608" y="1282"/>
              <a:ext cx="311" cy="166"/>
            </a:xfrm>
            <a:custGeom>
              <a:avLst/>
              <a:gdLst>
                <a:gd name="T0" fmla="*/ 0 w 311"/>
                <a:gd name="T1" fmla="*/ 166 h 166"/>
                <a:gd name="T2" fmla="*/ 38 w 311"/>
                <a:gd name="T3" fmla="*/ 151 h 166"/>
                <a:gd name="T4" fmla="*/ 78 w 311"/>
                <a:gd name="T5" fmla="*/ 135 h 166"/>
                <a:gd name="T6" fmla="*/ 116 w 311"/>
                <a:gd name="T7" fmla="*/ 115 h 166"/>
                <a:gd name="T8" fmla="*/ 155 w 311"/>
                <a:gd name="T9" fmla="*/ 95 h 166"/>
                <a:gd name="T10" fmla="*/ 194 w 311"/>
                <a:gd name="T11" fmla="*/ 72 h 166"/>
                <a:gd name="T12" fmla="*/ 232 w 311"/>
                <a:gd name="T13" fmla="*/ 49 h 166"/>
                <a:gd name="T14" fmla="*/ 271 w 311"/>
                <a:gd name="T15" fmla="*/ 24 h 166"/>
                <a:gd name="T16" fmla="*/ 311 w 311"/>
                <a:gd name="T17" fmla="*/ 0 h 166"/>
                <a:gd name="T18" fmla="*/ 271 w 311"/>
                <a:gd name="T19" fmla="*/ 24 h 166"/>
                <a:gd name="T20" fmla="*/ 232 w 311"/>
                <a:gd name="T21" fmla="*/ 49 h 166"/>
                <a:gd name="T22" fmla="*/ 194 w 311"/>
                <a:gd name="T23" fmla="*/ 72 h 166"/>
                <a:gd name="T24" fmla="*/ 155 w 311"/>
                <a:gd name="T25" fmla="*/ 95 h 166"/>
                <a:gd name="T26" fmla="*/ 116 w 311"/>
                <a:gd name="T27" fmla="*/ 115 h 166"/>
                <a:gd name="T28" fmla="*/ 78 w 311"/>
                <a:gd name="T29" fmla="*/ 135 h 166"/>
                <a:gd name="T30" fmla="*/ 38 w 311"/>
                <a:gd name="T31" fmla="*/ 151 h 166"/>
                <a:gd name="T32" fmla="*/ 0 w 311"/>
                <a:gd name="T33" fmla="*/ 166 h 166"/>
                <a:gd name="T34" fmla="*/ 0 w 311"/>
                <a:gd name="T35" fmla="*/ 166 h 1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311" h="166">
                  <a:moveTo>
                    <a:pt x="0" y="166"/>
                  </a:moveTo>
                  <a:lnTo>
                    <a:pt x="38" y="151"/>
                  </a:lnTo>
                  <a:lnTo>
                    <a:pt x="78" y="135"/>
                  </a:lnTo>
                  <a:lnTo>
                    <a:pt x="116" y="115"/>
                  </a:lnTo>
                  <a:lnTo>
                    <a:pt x="155" y="95"/>
                  </a:lnTo>
                  <a:lnTo>
                    <a:pt x="194" y="72"/>
                  </a:lnTo>
                  <a:lnTo>
                    <a:pt x="232" y="49"/>
                  </a:lnTo>
                  <a:lnTo>
                    <a:pt x="271" y="24"/>
                  </a:lnTo>
                  <a:lnTo>
                    <a:pt x="311" y="0"/>
                  </a:lnTo>
                  <a:lnTo>
                    <a:pt x="271" y="24"/>
                  </a:lnTo>
                  <a:lnTo>
                    <a:pt x="232" y="49"/>
                  </a:lnTo>
                  <a:lnTo>
                    <a:pt x="194" y="72"/>
                  </a:lnTo>
                  <a:lnTo>
                    <a:pt x="155" y="95"/>
                  </a:lnTo>
                  <a:lnTo>
                    <a:pt x="116" y="115"/>
                  </a:lnTo>
                  <a:lnTo>
                    <a:pt x="78" y="135"/>
                  </a:lnTo>
                  <a:lnTo>
                    <a:pt x="38" y="151"/>
                  </a:lnTo>
                  <a:lnTo>
                    <a:pt x="0" y="166"/>
                  </a:lnTo>
                  <a:lnTo>
                    <a:pt x="0" y="16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0" name="Freeform 27"/>
            <p:cNvSpPr>
              <a:spLocks/>
            </p:cNvSpPr>
            <p:nvPr/>
          </p:nvSpPr>
          <p:spPr bwMode="auto">
            <a:xfrm>
              <a:off x="2218" y="1136"/>
              <a:ext cx="33" cy="1"/>
            </a:xfrm>
            <a:custGeom>
              <a:avLst/>
              <a:gdLst>
                <a:gd name="T0" fmla="*/ 33 w 33"/>
                <a:gd name="T1" fmla="*/ 1 h 1"/>
                <a:gd name="T2" fmla="*/ 25 w 33"/>
                <a:gd name="T3" fmla="*/ 0 h 1"/>
                <a:gd name="T4" fmla="*/ 17 w 33"/>
                <a:gd name="T5" fmla="*/ 0 h 1"/>
                <a:gd name="T6" fmla="*/ 9 w 33"/>
                <a:gd name="T7" fmla="*/ 0 h 1"/>
                <a:gd name="T8" fmla="*/ 0 w 33"/>
                <a:gd name="T9" fmla="*/ 0 h 1"/>
                <a:gd name="T10" fmla="*/ 9 w 33"/>
                <a:gd name="T11" fmla="*/ 0 h 1"/>
                <a:gd name="T12" fmla="*/ 17 w 33"/>
                <a:gd name="T13" fmla="*/ 0 h 1"/>
                <a:gd name="T14" fmla="*/ 25 w 33"/>
                <a:gd name="T15" fmla="*/ 0 h 1"/>
                <a:gd name="T16" fmla="*/ 33 w 33"/>
                <a:gd name="T17" fmla="*/ 1 h 1"/>
                <a:gd name="T18" fmla="*/ 33 w 33"/>
                <a:gd name="T1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3" h="1">
                  <a:moveTo>
                    <a:pt x="33" y="1"/>
                  </a:moveTo>
                  <a:lnTo>
                    <a:pt x="25" y="0"/>
                  </a:lnTo>
                  <a:lnTo>
                    <a:pt x="17" y="0"/>
                  </a:lnTo>
                  <a:lnTo>
                    <a:pt x="9" y="0"/>
                  </a:lnTo>
                  <a:lnTo>
                    <a:pt x="0" y="0"/>
                  </a:lnTo>
                  <a:lnTo>
                    <a:pt x="9" y="0"/>
                  </a:lnTo>
                  <a:lnTo>
                    <a:pt x="17" y="0"/>
                  </a:lnTo>
                  <a:lnTo>
                    <a:pt x="25" y="0"/>
                  </a:lnTo>
                  <a:lnTo>
                    <a:pt x="33" y="1"/>
                  </a:lnTo>
                  <a:lnTo>
                    <a:pt x="33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1" name="Freeform 28"/>
            <p:cNvSpPr>
              <a:spLocks/>
            </p:cNvSpPr>
            <p:nvPr/>
          </p:nvSpPr>
          <p:spPr bwMode="auto">
            <a:xfrm>
              <a:off x="2251" y="1137"/>
              <a:ext cx="32" cy="3"/>
            </a:xfrm>
            <a:custGeom>
              <a:avLst/>
              <a:gdLst>
                <a:gd name="T0" fmla="*/ 32 w 32"/>
                <a:gd name="T1" fmla="*/ 3 h 3"/>
                <a:gd name="T2" fmla="*/ 23 w 32"/>
                <a:gd name="T3" fmla="*/ 2 h 3"/>
                <a:gd name="T4" fmla="*/ 15 w 32"/>
                <a:gd name="T5" fmla="*/ 1 h 3"/>
                <a:gd name="T6" fmla="*/ 7 w 32"/>
                <a:gd name="T7" fmla="*/ 0 h 3"/>
                <a:gd name="T8" fmla="*/ 0 w 32"/>
                <a:gd name="T9" fmla="*/ 0 h 3"/>
                <a:gd name="T10" fmla="*/ 7 w 32"/>
                <a:gd name="T11" fmla="*/ 0 h 3"/>
                <a:gd name="T12" fmla="*/ 15 w 32"/>
                <a:gd name="T13" fmla="*/ 1 h 3"/>
                <a:gd name="T14" fmla="*/ 23 w 32"/>
                <a:gd name="T15" fmla="*/ 2 h 3"/>
                <a:gd name="T16" fmla="*/ 32 w 32"/>
                <a:gd name="T17" fmla="*/ 3 h 3"/>
                <a:gd name="T18" fmla="*/ 32 w 32"/>
                <a:gd name="T1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2" h="3">
                  <a:moveTo>
                    <a:pt x="32" y="3"/>
                  </a:moveTo>
                  <a:lnTo>
                    <a:pt x="23" y="2"/>
                  </a:lnTo>
                  <a:lnTo>
                    <a:pt x="15" y="1"/>
                  </a:lnTo>
                  <a:lnTo>
                    <a:pt x="7" y="0"/>
                  </a:lnTo>
                  <a:lnTo>
                    <a:pt x="0" y="0"/>
                  </a:lnTo>
                  <a:lnTo>
                    <a:pt x="7" y="0"/>
                  </a:lnTo>
                  <a:lnTo>
                    <a:pt x="15" y="1"/>
                  </a:lnTo>
                  <a:lnTo>
                    <a:pt x="23" y="2"/>
                  </a:lnTo>
                  <a:lnTo>
                    <a:pt x="32" y="3"/>
                  </a:lnTo>
                  <a:lnTo>
                    <a:pt x="32" y="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24" name="Freeform 29"/>
            <p:cNvSpPr>
              <a:spLocks/>
            </p:cNvSpPr>
            <p:nvPr/>
          </p:nvSpPr>
          <p:spPr bwMode="auto">
            <a:xfrm>
              <a:off x="3087" y="1728"/>
              <a:ext cx="24" cy="2"/>
            </a:xfrm>
            <a:custGeom>
              <a:avLst/>
              <a:gdLst>
                <a:gd name="T0" fmla="*/ 24 w 24"/>
                <a:gd name="T1" fmla="*/ 2 h 2"/>
                <a:gd name="T2" fmla="*/ 24 w 24"/>
                <a:gd name="T3" fmla="*/ 2 h 2"/>
                <a:gd name="T4" fmla="*/ 18 w 24"/>
                <a:gd name="T5" fmla="*/ 1 h 2"/>
                <a:gd name="T6" fmla="*/ 12 w 24"/>
                <a:gd name="T7" fmla="*/ 1 h 2"/>
                <a:gd name="T8" fmla="*/ 6 w 24"/>
                <a:gd name="T9" fmla="*/ 0 h 2"/>
                <a:gd name="T10" fmla="*/ 0 w 24"/>
                <a:gd name="T11" fmla="*/ 0 h 2"/>
                <a:gd name="T12" fmla="*/ 6 w 24"/>
                <a:gd name="T13" fmla="*/ 0 h 2"/>
                <a:gd name="T14" fmla="*/ 12 w 24"/>
                <a:gd name="T15" fmla="*/ 1 h 2"/>
                <a:gd name="T16" fmla="*/ 18 w 24"/>
                <a:gd name="T17" fmla="*/ 1 h 2"/>
                <a:gd name="T18" fmla="*/ 24 w 24"/>
                <a:gd name="T19" fmla="*/ 2 h 2"/>
                <a:gd name="T20" fmla="*/ 24 w 24"/>
                <a:gd name="T21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4" h="2">
                  <a:moveTo>
                    <a:pt x="24" y="2"/>
                  </a:moveTo>
                  <a:lnTo>
                    <a:pt x="24" y="2"/>
                  </a:lnTo>
                  <a:lnTo>
                    <a:pt x="18" y="1"/>
                  </a:lnTo>
                  <a:lnTo>
                    <a:pt x="12" y="1"/>
                  </a:lnTo>
                  <a:lnTo>
                    <a:pt x="6" y="0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1"/>
                  </a:lnTo>
                  <a:lnTo>
                    <a:pt x="18" y="1"/>
                  </a:lnTo>
                  <a:lnTo>
                    <a:pt x="24" y="2"/>
                  </a:lnTo>
                  <a:lnTo>
                    <a:pt x="24" y="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25" name="Freeform 30"/>
            <p:cNvSpPr>
              <a:spLocks/>
            </p:cNvSpPr>
            <p:nvPr/>
          </p:nvSpPr>
          <p:spPr bwMode="auto">
            <a:xfrm>
              <a:off x="834" y="2277"/>
              <a:ext cx="459" cy="192"/>
            </a:xfrm>
            <a:custGeom>
              <a:avLst/>
              <a:gdLst>
                <a:gd name="T0" fmla="*/ 0 w 459"/>
                <a:gd name="T1" fmla="*/ 0 h 192"/>
                <a:gd name="T2" fmla="*/ 0 w 459"/>
                <a:gd name="T3" fmla="*/ 0 h 192"/>
                <a:gd name="T4" fmla="*/ 54 w 459"/>
                <a:gd name="T5" fmla="*/ 9 h 192"/>
                <a:gd name="T6" fmla="*/ 110 w 459"/>
                <a:gd name="T7" fmla="*/ 26 h 192"/>
                <a:gd name="T8" fmla="*/ 166 w 459"/>
                <a:gd name="T9" fmla="*/ 45 h 192"/>
                <a:gd name="T10" fmla="*/ 225 w 459"/>
                <a:gd name="T11" fmla="*/ 70 h 192"/>
                <a:gd name="T12" fmla="*/ 281 w 459"/>
                <a:gd name="T13" fmla="*/ 97 h 192"/>
                <a:gd name="T14" fmla="*/ 340 w 459"/>
                <a:gd name="T15" fmla="*/ 126 h 192"/>
                <a:gd name="T16" fmla="*/ 399 w 459"/>
                <a:gd name="T17" fmla="*/ 159 h 192"/>
                <a:gd name="T18" fmla="*/ 459 w 459"/>
                <a:gd name="T19" fmla="*/ 192 h 192"/>
                <a:gd name="T20" fmla="*/ 399 w 459"/>
                <a:gd name="T21" fmla="*/ 159 h 192"/>
                <a:gd name="T22" fmla="*/ 340 w 459"/>
                <a:gd name="T23" fmla="*/ 126 h 192"/>
                <a:gd name="T24" fmla="*/ 281 w 459"/>
                <a:gd name="T25" fmla="*/ 97 h 192"/>
                <a:gd name="T26" fmla="*/ 225 w 459"/>
                <a:gd name="T27" fmla="*/ 70 h 192"/>
                <a:gd name="T28" fmla="*/ 166 w 459"/>
                <a:gd name="T29" fmla="*/ 45 h 192"/>
                <a:gd name="T30" fmla="*/ 110 w 459"/>
                <a:gd name="T31" fmla="*/ 26 h 192"/>
                <a:gd name="T32" fmla="*/ 54 w 459"/>
                <a:gd name="T33" fmla="*/ 9 h 192"/>
                <a:gd name="T34" fmla="*/ 0 w 459"/>
                <a:gd name="T35" fmla="*/ 0 h 192"/>
                <a:gd name="T36" fmla="*/ 0 w 459"/>
                <a:gd name="T37" fmla="*/ 0 h 1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459" h="192">
                  <a:moveTo>
                    <a:pt x="0" y="0"/>
                  </a:moveTo>
                  <a:lnTo>
                    <a:pt x="0" y="0"/>
                  </a:lnTo>
                  <a:lnTo>
                    <a:pt x="54" y="9"/>
                  </a:lnTo>
                  <a:lnTo>
                    <a:pt x="110" y="26"/>
                  </a:lnTo>
                  <a:lnTo>
                    <a:pt x="166" y="45"/>
                  </a:lnTo>
                  <a:lnTo>
                    <a:pt x="225" y="70"/>
                  </a:lnTo>
                  <a:lnTo>
                    <a:pt x="281" y="97"/>
                  </a:lnTo>
                  <a:lnTo>
                    <a:pt x="340" y="126"/>
                  </a:lnTo>
                  <a:lnTo>
                    <a:pt x="399" y="159"/>
                  </a:lnTo>
                  <a:lnTo>
                    <a:pt x="459" y="192"/>
                  </a:lnTo>
                  <a:lnTo>
                    <a:pt x="399" y="159"/>
                  </a:lnTo>
                  <a:lnTo>
                    <a:pt x="340" y="126"/>
                  </a:lnTo>
                  <a:lnTo>
                    <a:pt x="281" y="97"/>
                  </a:lnTo>
                  <a:lnTo>
                    <a:pt x="225" y="70"/>
                  </a:lnTo>
                  <a:lnTo>
                    <a:pt x="166" y="45"/>
                  </a:lnTo>
                  <a:lnTo>
                    <a:pt x="110" y="26"/>
                  </a:lnTo>
                  <a:lnTo>
                    <a:pt x="54" y="9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29" name="Freeform 31"/>
            <p:cNvSpPr>
              <a:spLocks/>
            </p:cNvSpPr>
            <p:nvPr/>
          </p:nvSpPr>
          <p:spPr bwMode="auto">
            <a:xfrm>
              <a:off x="933" y="2328"/>
              <a:ext cx="360" cy="169"/>
            </a:xfrm>
            <a:custGeom>
              <a:avLst/>
              <a:gdLst>
                <a:gd name="T0" fmla="*/ 360 w 360"/>
                <a:gd name="T1" fmla="*/ 169 h 169"/>
                <a:gd name="T2" fmla="*/ 313 w 360"/>
                <a:gd name="T3" fmla="*/ 142 h 169"/>
                <a:gd name="T4" fmla="*/ 268 w 360"/>
                <a:gd name="T5" fmla="*/ 117 h 169"/>
                <a:gd name="T6" fmla="*/ 222 w 360"/>
                <a:gd name="T7" fmla="*/ 92 h 169"/>
                <a:gd name="T8" fmla="*/ 177 w 360"/>
                <a:gd name="T9" fmla="*/ 71 h 169"/>
                <a:gd name="T10" fmla="*/ 132 w 360"/>
                <a:gd name="T11" fmla="*/ 48 h 169"/>
                <a:gd name="T12" fmla="*/ 87 w 360"/>
                <a:gd name="T13" fmla="*/ 30 h 169"/>
                <a:gd name="T14" fmla="*/ 43 w 360"/>
                <a:gd name="T15" fmla="*/ 12 h 169"/>
                <a:gd name="T16" fmla="*/ 0 w 360"/>
                <a:gd name="T17" fmla="*/ 0 h 169"/>
                <a:gd name="T18" fmla="*/ 43 w 360"/>
                <a:gd name="T19" fmla="*/ 13 h 169"/>
                <a:gd name="T20" fmla="*/ 87 w 360"/>
                <a:gd name="T21" fmla="*/ 30 h 169"/>
                <a:gd name="T22" fmla="*/ 132 w 360"/>
                <a:gd name="T23" fmla="*/ 48 h 169"/>
                <a:gd name="T24" fmla="*/ 177 w 360"/>
                <a:gd name="T25" fmla="*/ 71 h 169"/>
                <a:gd name="T26" fmla="*/ 222 w 360"/>
                <a:gd name="T27" fmla="*/ 92 h 169"/>
                <a:gd name="T28" fmla="*/ 268 w 360"/>
                <a:gd name="T29" fmla="*/ 117 h 169"/>
                <a:gd name="T30" fmla="*/ 313 w 360"/>
                <a:gd name="T31" fmla="*/ 142 h 169"/>
                <a:gd name="T32" fmla="*/ 360 w 360"/>
                <a:gd name="T33" fmla="*/ 169 h 169"/>
                <a:gd name="T34" fmla="*/ 360 w 360"/>
                <a:gd name="T35" fmla="*/ 169 h 1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360" h="169">
                  <a:moveTo>
                    <a:pt x="360" y="169"/>
                  </a:moveTo>
                  <a:lnTo>
                    <a:pt x="313" y="142"/>
                  </a:lnTo>
                  <a:lnTo>
                    <a:pt x="268" y="117"/>
                  </a:lnTo>
                  <a:lnTo>
                    <a:pt x="222" y="92"/>
                  </a:lnTo>
                  <a:lnTo>
                    <a:pt x="177" y="71"/>
                  </a:lnTo>
                  <a:lnTo>
                    <a:pt x="132" y="48"/>
                  </a:lnTo>
                  <a:lnTo>
                    <a:pt x="87" y="30"/>
                  </a:lnTo>
                  <a:lnTo>
                    <a:pt x="43" y="12"/>
                  </a:lnTo>
                  <a:lnTo>
                    <a:pt x="0" y="0"/>
                  </a:lnTo>
                  <a:lnTo>
                    <a:pt x="43" y="13"/>
                  </a:lnTo>
                  <a:lnTo>
                    <a:pt x="87" y="30"/>
                  </a:lnTo>
                  <a:lnTo>
                    <a:pt x="132" y="48"/>
                  </a:lnTo>
                  <a:lnTo>
                    <a:pt x="177" y="71"/>
                  </a:lnTo>
                  <a:lnTo>
                    <a:pt x="222" y="92"/>
                  </a:lnTo>
                  <a:lnTo>
                    <a:pt x="268" y="117"/>
                  </a:lnTo>
                  <a:lnTo>
                    <a:pt x="313" y="142"/>
                  </a:lnTo>
                  <a:lnTo>
                    <a:pt x="360" y="169"/>
                  </a:lnTo>
                  <a:lnTo>
                    <a:pt x="360" y="16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30" name="Freeform 32"/>
            <p:cNvSpPr>
              <a:spLocks/>
            </p:cNvSpPr>
            <p:nvPr/>
          </p:nvSpPr>
          <p:spPr bwMode="auto">
            <a:xfrm>
              <a:off x="896" y="2318"/>
              <a:ext cx="35" cy="9"/>
            </a:xfrm>
            <a:custGeom>
              <a:avLst/>
              <a:gdLst>
                <a:gd name="T0" fmla="*/ 35 w 35"/>
                <a:gd name="T1" fmla="*/ 9 h 9"/>
                <a:gd name="T2" fmla="*/ 26 w 35"/>
                <a:gd name="T3" fmla="*/ 5 h 9"/>
                <a:gd name="T4" fmla="*/ 17 w 35"/>
                <a:gd name="T5" fmla="*/ 4 h 9"/>
                <a:gd name="T6" fmla="*/ 8 w 35"/>
                <a:gd name="T7" fmla="*/ 2 h 9"/>
                <a:gd name="T8" fmla="*/ 0 w 35"/>
                <a:gd name="T9" fmla="*/ 0 h 9"/>
                <a:gd name="T10" fmla="*/ 8 w 35"/>
                <a:gd name="T11" fmla="*/ 2 h 9"/>
                <a:gd name="T12" fmla="*/ 17 w 35"/>
                <a:gd name="T13" fmla="*/ 4 h 9"/>
                <a:gd name="T14" fmla="*/ 26 w 35"/>
                <a:gd name="T15" fmla="*/ 5 h 9"/>
                <a:gd name="T16" fmla="*/ 35 w 35"/>
                <a:gd name="T17" fmla="*/ 9 h 9"/>
                <a:gd name="T18" fmla="*/ 35 w 35"/>
                <a:gd name="T1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5" h="9">
                  <a:moveTo>
                    <a:pt x="35" y="9"/>
                  </a:moveTo>
                  <a:lnTo>
                    <a:pt x="26" y="5"/>
                  </a:lnTo>
                  <a:lnTo>
                    <a:pt x="17" y="4"/>
                  </a:lnTo>
                  <a:lnTo>
                    <a:pt x="8" y="2"/>
                  </a:lnTo>
                  <a:lnTo>
                    <a:pt x="0" y="0"/>
                  </a:lnTo>
                  <a:lnTo>
                    <a:pt x="8" y="2"/>
                  </a:lnTo>
                  <a:lnTo>
                    <a:pt x="17" y="4"/>
                  </a:lnTo>
                  <a:lnTo>
                    <a:pt x="26" y="5"/>
                  </a:lnTo>
                  <a:lnTo>
                    <a:pt x="35" y="9"/>
                  </a:lnTo>
                  <a:lnTo>
                    <a:pt x="35" y="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31" name="Freeform 33"/>
            <p:cNvSpPr>
              <a:spLocks/>
            </p:cNvSpPr>
            <p:nvPr/>
          </p:nvSpPr>
          <p:spPr bwMode="auto">
            <a:xfrm>
              <a:off x="2219" y="1448"/>
              <a:ext cx="86" cy="3"/>
            </a:xfrm>
            <a:custGeom>
              <a:avLst/>
              <a:gdLst>
                <a:gd name="T0" fmla="*/ 0 w 86"/>
                <a:gd name="T1" fmla="*/ 3 h 3"/>
                <a:gd name="T2" fmla="*/ 10 w 86"/>
                <a:gd name="T3" fmla="*/ 1 h 3"/>
                <a:gd name="T4" fmla="*/ 21 w 86"/>
                <a:gd name="T5" fmla="*/ 0 h 3"/>
                <a:gd name="T6" fmla="*/ 32 w 86"/>
                <a:gd name="T7" fmla="*/ 0 h 3"/>
                <a:gd name="T8" fmla="*/ 43 w 86"/>
                <a:gd name="T9" fmla="*/ 0 h 3"/>
                <a:gd name="T10" fmla="*/ 52 w 86"/>
                <a:gd name="T11" fmla="*/ 0 h 3"/>
                <a:gd name="T12" fmla="*/ 63 w 86"/>
                <a:gd name="T13" fmla="*/ 0 h 3"/>
                <a:gd name="T14" fmla="*/ 74 w 86"/>
                <a:gd name="T15" fmla="*/ 1 h 3"/>
                <a:gd name="T16" fmla="*/ 86 w 86"/>
                <a:gd name="T17" fmla="*/ 2 h 3"/>
                <a:gd name="T18" fmla="*/ 74 w 86"/>
                <a:gd name="T19" fmla="*/ 1 h 3"/>
                <a:gd name="T20" fmla="*/ 63 w 86"/>
                <a:gd name="T21" fmla="*/ 0 h 3"/>
                <a:gd name="T22" fmla="*/ 52 w 86"/>
                <a:gd name="T23" fmla="*/ 0 h 3"/>
                <a:gd name="T24" fmla="*/ 43 w 86"/>
                <a:gd name="T25" fmla="*/ 0 h 3"/>
                <a:gd name="T26" fmla="*/ 32 w 86"/>
                <a:gd name="T27" fmla="*/ 0 h 3"/>
                <a:gd name="T28" fmla="*/ 21 w 86"/>
                <a:gd name="T29" fmla="*/ 0 h 3"/>
                <a:gd name="T30" fmla="*/ 10 w 86"/>
                <a:gd name="T31" fmla="*/ 1 h 3"/>
                <a:gd name="T32" fmla="*/ 0 w 86"/>
                <a:gd name="T33" fmla="*/ 3 h 3"/>
                <a:gd name="T34" fmla="*/ 0 w 86"/>
                <a:gd name="T35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86" h="3">
                  <a:moveTo>
                    <a:pt x="0" y="3"/>
                  </a:moveTo>
                  <a:lnTo>
                    <a:pt x="10" y="1"/>
                  </a:lnTo>
                  <a:lnTo>
                    <a:pt x="21" y="0"/>
                  </a:lnTo>
                  <a:lnTo>
                    <a:pt x="32" y="0"/>
                  </a:lnTo>
                  <a:lnTo>
                    <a:pt x="43" y="0"/>
                  </a:lnTo>
                  <a:lnTo>
                    <a:pt x="52" y="0"/>
                  </a:lnTo>
                  <a:lnTo>
                    <a:pt x="63" y="0"/>
                  </a:lnTo>
                  <a:lnTo>
                    <a:pt x="74" y="1"/>
                  </a:lnTo>
                  <a:lnTo>
                    <a:pt x="86" y="2"/>
                  </a:lnTo>
                  <a:lnTo>
                    <a:pt x="74" y="1"/>
                  </a:lnTo>
                  <a:lnTo>
                    <a:pt x="63" y="0"/>
                  </a:lnTo>
                  <a:lnTo>
                    <a:pt x="52" y="0"/>
                  </a:lnTo>
                  <a:lnTo>
                    <a:pt x="43" y="0"/>
                  </a:lnTo>
                  <a:lnTo>
                    <a:pt x="32" y="0"/>
                  </a:lnTo>
                  <a:lnTo>
                    <a:pt x="21" y="0"/>
                  </a:lnTo>
                  <a:lnTo>
                    <a:pt x="10" y="1"/>
                  </a:lnTo>
                  <a:lnTo>
                    <a:pt x="0" y="3"/>
                  </a:lnTo>
                  <a:lnTo>
                    <a:pt x="0" y="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32" name="Freeform 34"/>
            <p:cNvSpPr>
              <a:spLocks/>
            </p:cNvSpPr>
            <p:nvPr/>
          </p:nvSpPr>
          <p:spPr bwMode="auto">
            <a:xfrm>
              <a:off x="1927" y="2044"/>
              <a:ext cx="300" cy="158"/>
            </a:xfrm>
            <a:custGeom>
              <a:avLst/>
              <a:gdLst>
                <a:gd name="T0" fmla="*/ 300 w 300"/>
                <a:gd name="T1" fmla="*/ 0 h 158"/>
                <a:gd name="T2" fmla="*/ 262 w 300"/>
                <a:gd name="T3" fmla="*/ 12 h 158"/>
                <a:gd name="T4" fmla="*/ 223 w 300"/>
                <a:gd name="T5" fmla="*/ 27 h 158"/>
                <a:gd name="T6" fmla="*/ 185 w 300"/>
                <a:gd name="T7" fmla="*/ 45 h 158"/>
                <a:gd name="T8" fmla="*/ 149 w 300"/>
                <a:gd name="T9" fmla="*/ 64 h 158"/>
                <a:gd name="T10" fmla="*/ 111 w 300"/>
                <a:gd name="T11" fmla="*/ 85 h 158"/>
                <a:gd name="T12" fmla="*/ 75 w 300"/>
                <a:gd name="T13" fmla="*/ 108 h 158"/>
                <a:gd name="T14" fmla="*/ 37 w 300"/>
                <a:gd name="T15" fmla="*/ 132 h 158"/>
                <a:gd name="T16" fmla="*/ 0 w 300"/>
                <a:gd name="T17" fmla="*/ 158 h 158"/>
                <a:gd name="T18" fmla="*/ 37 w 300"/>
                <a:gd name="T19" fmla="*/ 132 h 158"/>
                <a:gd name="T20" fmla="*/ 75 w 300"/>
                <a:gd name="T21" fmla="*/ 108 h 158"/>
                <a:gd name="T22" fmla="*/ 111 w 300"/>
                <a:gd name="T23" fmla="*/ 85 h 158"/>
                <a:gd name="T24" fmla="*/ 149 w 300"/>
                <a:gd name="T25" fmla="*/ 64 h 158"/>
                <a:gd name="T26" fmla="*/ 185 w 300"/>
                <a:gd name="T27" fmla="*/ 45 h 158"/>
                <a:gd name="T28" fmla="*/ 223 w 300"/>
                <a:gd name="T29" fmla="*/ 27 h 158"/>
                <a:gd name="T30" fmla="*/ 262 w 300"/>
                <a:gd name="T31" fmla="*/ 12 h 158"/>
                <a:gd name="T32" fmla="*/ 300 w 300"/>
                <a:gd name="T33" fmla="*/ 0 h 158"/>
                <a:gd name="T34" fmla="*/ 300 w 300"/>
                <a:gd name="T35" fmla="*/ 0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300" h="158">
                  <a:moveTo>
                    <a:pt x="300" y="0"/>
                  </a:moveTo>
                  <a:lnTo>
                    <a:pt x="262" y="12"/>
                  </a:lnTo>
                  <a:lnTo>
                    <a:pt x="223" y="27"/>
                  </a:lnTo>
                  <a:lnTo>
                    <a:pt x="185" y="45"/>
                  </a:lnTo>
                  <a:lnTo>
                    <a:pt x="149" y="64"/>
                  </a:lnTo>
                  <a:lnTo>
                    <a:pt x="111" y="85"/>
                  </a:lnTo>
                  <a:lnTo>
                    <a:pt x="75" y="108"/>
                  </a:lnTo>
                  <a:lnTo>
                    <a:pt x="37" y="132"/>
                  </a:lnTo>
                  <a:lnTo>
                    <a:pt x="0" y="158"/>
                  </a:lnTo>
                  <a:lnTo>
                    <a:pt x="37" y="132"/>
                  </a:lnTo>
                  <a:lnTo>
                    <a:pt x="75" y="108"/>
                  </a:lnTo>
                  <a:lnTo>
                    <a:pt x="111" y="85"/>
                  </a:lnTo>
                  <a:lnTo>
                    <a:pt x="149" y="64"/>
                  </a:lnTo>
                  <a:lnTo>
                    <a:pt x="185" y="45"/>
                  </a:lnTo>
                  <a:lnTo>
                    <a:pt x="223" y="27"/>
                  </a:lnTo>
                  <a:lnTo>
                    <a:pt x="262" y="12"/>
                  </a:lnTo>
                  <a:lnTo>
                    <a:pt x="300" y="0"/>
                  </a:lnTo>
                  <a:lnTo>
                    <a:pt x="30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33" name="Freeform 35"/>
            <p:cNvSpPr>
              <a:spLocks/>
            </p:cNvSpPr>
            <p:nvPr/>
          </p:nvSpPr>
          <p:spPr bwMode="auto">
            <a:xfrm>
              <a:off x="1625" y="1556"/>
              <a:ext cx="295" cy="163"/>
            </a:xfrm>
            <a:custGeom>
              <a:avLst/>
              <a:gdLst>
                <a:gd name="T0" fmla="*/ 295 w 295"/>
                <a:gd name="T1" fmla="*/ 0 h 163"/>
                <a:gd name="T2" fmla="*/ 258 w 295"/>
                <a:gd name="T3" fmla="*/ 25 h 163"/>
                <a:gd name="T4" fmla="*/ 223 w 295"/>
                <a:gd name="T5" fmla="*/ 49 h 163"/>
                <a:gd name="T6" fmla="*/ 186 w 295"/>
                <a:gd name="T7" fmla="*/ 72 h 163"/>
                <a:gd name="T8" fmla="*/ 150 w 295"/>
                <a:gd name="T9" fmla="*/ 95 h 163"/>
                <a:gd name="T10" fmla="*/ 112 w 295"/>
                <a:gd name="T11" fmla="*/ 115 h 163"/>
                <a:gd name="T12" fmla="*/ 75 w 295"/>
                <a:gd name="T13" fmla="*/ 134 h 163"/>
                <a:gd name="T14" fmla="*/ 37 w 295"/>
                <a:gd name="T15" fmla="*/ 149 h 163"/>
                <a:gd name="T16" fmla="*/ 0 w 295"/>
                <a:gd name="T17" fmla="*/ 163 h 163"/>
                <a:gd name="T18" fmla="*/ 37 w 295"/>
                <a:gd name="T19" fmla="*/ 149 h 163"/>
                <a:gd name="T20" fmla="*/ 75 w 295"/>
                <a:gd name="T21" fmla="*/ 134 h 163"/>
                <a:gd name="T22" fmla="*/ 112 w 295"/>
                <a:gd name="T23" fmla="*/ 115 h 163"/>
                <a:gd name="T24" fmla="*/ 150 w 295"/>
                <a:gd name="T25" fmla="*/ 95 h 163"/>
                <a:gd name="T26" fmla="*/ 186 w 295"/>
                <a:gd name="T27" fmla="*/ 72 h 163"/>
                <a:gd name="T28" fmla="*/ 223 w 295"/>
                <a:gd name="T29" fmla="*/ 49 h 163"/>
                <a:gd name="T30" fmla="*/ 258 w 295"/>
                <a:gd name="T31" fmla="*/ 25 h 163"/>
                <a:gd name="T32" fmla="*/ 295 w 295"/>
                <a:gd name="T33" fmla="*/ 0 h 163"/>
                <a:gd name="T34" fmla="*/ 295 w 295"/>
                <a:gd name="T35" fmla="*/ 0 h 1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95" h="163">
                  <a:moveTo>
                    <a:pt x="295" y="0"/>
                  </a:moveTo>
                  <a:lnTo>
                    <a:pt x="258" y="25"/>
                  </a:lnTo>
                  <a:lnTo>
                    <a:pt x="223" y="49"/>
                  </a:lnTo>
                  <a:lnTo>
                    <a:pt x="186" y="72"/>
                  </a:lnTo>
                  <a:lnTo>
                    <a:pt x="150" y="95"/>
                  </a:lnTo>
                  <a:lnTo>
                    <a:pt x="112" y="115"/>
                  </a:lnTo>
                  <a:lnTo>
                    <a:pt x="75" y="134"/>
                  </a:lnTo>
                  <a:lnTo>
                    <a:pt x="37" y="149"/>
                  </a:lnTo>
                  <a:lnTo>
                    <a:pt x="0" y="163"/>
                  </a:lnTo>
                  <a:lnTo>
                    <a:pt x="37" y="149"/>
                  </a:lnTo>
                  <a:lnTo>
                    <a:pt x="75" y="134"/>
                  </a:lnTo>
                  <a:lnTo>
                    <a:pt x="112" y="115"/>
                  </a:lnTo>
                  <a:lnTo>
                    <a:pt x="150" y="95"/>
                  </a:lnTo>
                  <a:lnTo>
                    <a:pt x="186" y="72"/>
                  </a:lnTo>
                  <a:lnTo>
                    <a:pt x="223" y="49"/>
                  </a:lnTo>
                  <a:lnTo>
                    <a:pt x="258" y="25"/>
                  </a:lnTo>
                  <a:lnTo>
                    <a:pt x="295" y="0"/>
                  </a:lnTo>
                  <a:lnTo>
                    <a:pt x="295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34" name="Freeform 36"/>
            <p:cNvSpPr>
              <a:spLocks/>
            </p:cNvSpPr>
            <p:nvPr/>
          </p:nvSpPr>
          <p:spPr bwMode="auto">
            <a:xfrm>
              <a:off x="1920" y="1421"/>
              <a:ext cx="299" cy="135"/>
            </a:xfrm>
            <a:custGeom>
              <a:avLst/>
              <a:gdLst>
                <a:gd name="T0" fmla="*/ 299 w 299"/>
                <a:gd name="T1" fmla="*/ 0 h 135"/>
                <a:gd name="T2" fmla="*/ 260 w 299"/>
                <a:gd name="T3" fmla="*/ 6 h 135"/>
                <a:gd name="T4" fmla="*/ 220 w 299"/>
                <a:gd name="T5" fmla="*/ 17 h 135"/>
                <a:gd name="T6" fmla="*/ 183 w 299"/>
                <a:gd name="T7" fmla="*/ 30 h 135"/>
                <a:gd name="T8" fmla="*/ 146 w 299"/>
                <a:gd name="T9" fmla="*/ 47 h 135"/>
                <a:gd name="T10" fmla="*/ 109 w 299"/>
                <a:gd name="T11" fmla="*/ 65 h 135"/>
                <a:gd name="T12" fmla="*/ 73 w 299"/>
                <a:gd name="T13" fmla="*/ 87 h 135"/>
                <a:gd name="T14" fmla="*/ 36 w 299"/>
                <a:gd name="T15" fmla="*/ 110 h 135"/>
                <a:gd name="T16" fmla="*/ 0 w 299"/>
                <a:gd name="T17" fmla="*/ 135 h 135"/>
                <a:gd name="T18" fmla="*/ 36 w 299"/>
                <a:gd name="T19" fmla="*/ 110 h 135"/>
                <a:gd name="T20" fmla="*/ 73 w 299"/>
                <a:gd name="T21" fmla="*/ 87 h 135"/>
                <a:gd name="T22" fmla="*/ 109 w 299"/>
                <a:gd name="T23" fmla="*/ 65 h 135"/>
                <a:gd name="T24" fmla="*/ 146 w 299"/>
                <a:gd name="T25" fmla="*/ 47 h 135"/>
                <a:gd name="T26" fmla="*/ 183 w 299"/>
                <a:gd name="T27" fmla="*/ 30 h 135"/>
                <a:gd name="T28" fmla="*/ 220 w 299"/>
                <a:gd name="T29" fmla="*/ 17 h 135"/>
                <a:gd name="T30" fmla="*/ 260 w 299"/>
                <a:gd name="T31" fmla="*/ 6 h 135"/>
                <a:gd name="T32" fmla="*/ 299 w 299"/>
                <a:gd name="T33" fmla="*/ 0 h 135"/>
                <a:gd name="T34" fmla="*/ 299 w 299"/>
                <a:gd name="T35" fmla="*/ 0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99" h="135">
                  <a:moveTo>
                    <a:pt x="299" y="0"/>
                  </a:moveTo>
                  <a:lnTo>
                    <a:pt x="260" y="6"/>
                  </a:lnTo>
                  <a:lnTo>
                    <a:pt x="220" y="17"/>
                  </a:lnTo>
                  <a:lnTo>
                    <a:pt x="183" y="30"/>
                  </a:lnTo>
                  <a:lnTo>
                    <a:pt x="146" y="47"/>
                  </a:lnTo>
                  <a:lnTo>
                    <a:pt x="109" y="65"/>
                  </a:lnTo>
                  <a:lnTo>
                    <a:pt x="73" y="87"/>
                  </a:lnTo>
                  <a:lnTo>
                    <a:pt x="36" y="110"/>
                  </a:lnTo>
                  <a:lnTo>
                    <a:pt x="0" y="135"/>
                  </a:lnTo>
                  <a:lnTo>
                    <a:pt x="36" y="110"/>
                  </a:lnTo>
                  <a:lnTo>
                    <a:pt x="73" y="87"/>
                  </a:lnTo>
                  <a:lnTo>
                    <a:pt x="109" y="65"/>
                  </a:lnTo>
                  <a:lnTo>
                    <a:pt x="146" y="47"/>
                  </a:lnTo>
                  <a:lnTo>
                    <a:pt x="183" y="30"/>
                  </a:lnTo>
                  <a:lnTo>
                    <a:pt x="220" y="17"/>
                  </a:lnTo>
                  <a:lnTo>
                    <a:pt x="260" y="6"/>
                  </a:lnTo>
                  <a:lnTo>
                    <a:pt x="299" y="0"/>
                  </a:lnTo>
                  <a:lnTo>
                    <a:pt x="299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35" name="Freeform 37"/>
            <p:cNvSpPr>
              <a:spLocks/>
            </p:cNvSpPr>
            <p:nvPr/>
          </p:nvSpPr>
          <p:spPr bwMode="auto">
            <a:xfrm>
              <a:off x="1921" y="1451"/>
              <a:ext cx="298" cy="137"/>
            </a:xfrm>
            <a:custGeom>
              <a:avLst/>
              <a:gdLst>
                <a:gd name="T0" fmla="*/ 298 w 298"/>
                <a:gd name="T1" fmla="*/ 0 h 137"/>
                <a:gd name="T2" fmla="*/ 259 w 298"/>
                <a:gd name="T3" fmla="*/ 6 h 137"/>
                <a:gd name="T4" fmla="*/ 220 w 298"/>
                <a:gd name="T5" fmla="*/ 17 h 137"/>
                <a:gd name="T6" fmla="*/ 182 w 298"/>
                <a:gd name="T7" fmla="*/ 32 h 137"/>
                <a:gd name="T8" fmla="*/ 146 w 298"/>
                <a:gd name="T9" fmla="*/ 48 h 137"/>
                <a:gd name="T10" fmla="*/ 109 w 298"/>
                <a:gd name="T11" fmla="*/ 66 h 137"/>
                <a:gd name="T12" fmla="*/ 73 w 298"/>
                <a:gd name="T13" fmla="*/ 88 h 137"/>
                <a:gd name="T14" fmla="*/ 36 w 298"/>
                <a:gd name="T15" fmla="*/ 112 h 137"/>
                <a:gd name="T16" fmla="*/ 0 w 298"/>
                <a:gd name="T17" fmla="*/ 137 h 137"/>
                <a:gd name="T18" fmla="*/ 36 w 298"/>
                <a:gd name="T19" fmla="*/ 112 h 137"/>
                <a:gd name="T20" fmla="*/ 73 w 298"/>
                <a:gd name="T21" fmla="*/ 88 h 137"/>
                <a:gd name="T22" fmla="*/ 109 w 298"/>
                <a:gd name="T23" fmla="*/ 66 h 137"/>
                <a:gd name="T24" fmla="*/ 146 w 298"/>
                <a:gd name="T25" fmla="*/ 48 h 137"/>
                <a:gd name="T26" fmla="*/ 182 w 298"/>
                <a:gd name="T27" fmla="*/ 32 h 137"/>
                <a:gd name="T28" fmla="*/ 220 w 298"/>
                <a:gd name="T29" fmla="*/ 17 h 137"/>
                <a:gd name="T30" fmla="*/ 259 w 298"/>
                <a:gd name="T31" fmla="*/ 6 h 137"/>
                <a:gd name="T32" fmla="*/ 298 w 298"/>
                <a:gd name="T33" fmla="*/ 0 h 137"/>
                <a:gd name="T34" fmla="*/ 298 w 298"/>
                <a:gd name="T35" fmla="*/ 0 h 1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98" h="137">
                  <a:moveTo>
                    <a:pt x="298" y="0"/>
                  </a:moveTo>
                  <a:lnTo>
                    <a:pt x="259" y="6"/>
                  </a:lnTo>
                  <a:lnTo>
                    <a:pt x="220" y="17"/>
                  </a:lnTo>
                  <a:lnTo>
                    <a:pt x="182" y="32"/>
                  </a:lnTo>
                  <a:lnTo>
                    <a:pt x="146" y="48"/>
                  </a:lnTo>
                  <a:lnTo>
                    <a:pt x="109" y="66"/>
                  </a:lnTo>
                  <a:lnTo>
                    <a:pt x="73" y="88"/>
                  </a:lnTo>
                  <a:lnTo>
                    <a:pt x="36" y="112"/>
                  </a:lnTo>
                  <a:lnTo>
                    <a:pt x="0" y="137"/>
                  </a:lnTo>
                  <a:lnTo>
                    <a:pt x="36" y="112"/>
                  </a:lnTo>
                  <a:lnTo>
                    <a:pt x="73" y="88"/>
                  </a:lnTo>
                  <a:lnTo>
                    <a:pt x="109" y="66"/>
                  </a:lnTo>
                  <a:lnTo>
                    <a:pt x="146" y="48"/>
                  </a:lnTo>
                  <a:lnTo>
                    <a:pt x="182" y="32"/>
                  </a:lnTo>
                  <a:lnTo>
                    <a:pt x="220" y="17"/>
                  </a:lnTo>
                  <a:lnTo>
                    <a:pt x="259" y="6"/>
                  </a:lnTo>
                  <a:lnTo>
                    <a:pt x="298" y="0"/>
                  </a:lnTo>
                  <a:lnTo>
                    <a:pt x="298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36" name="Freeform 38"/>
            <p:cNvSpPr>
              <a:spLocks/>
            </p:cNvSpPr>
            <p:nvPr/>
          </p:nvSpPr>
          <p:spPr bwMode="auto">
            <a:xfrm>
              <a:off x="2299" y="1420"/>
              <a:ext cx="249" cy="81"/>
            </a:xfrm>
            <a:custGeom>
              <a:avLst/>
              <a:gdLst>
                <a:gd name="T0" fmla="*/ 249 w 249"/>
                <a:gd name="T1" fmla="*/ 81 h 81"/>
                <a:gd name="T2" fmla="*/ 216 w 249"/>
                <a:gd name="T3" fmla="*/ 64 h 81"/>
                <a:gd name="T4" fmla="*/ 184 w 249"/>
                <a:gd name="T5" fmla="*/ 50 h 81"/>
                <a:gd name="T6" fmla="*/ 152 w 249"/>
                <a:gd name="T7" fmla="*/ 37 h 81"/>
                <a:gd name="T8" fmla="*/ 121 w 249"/>
                <a:gd name="T9" fmla="*/ 27 h 81"/>
                <a:gd name="T10" fmla="*/ 90 w 249"/>
                <a:gd name="T11" fmla="*/ 16 h 81"/>
                <a:gd name="T12" fmla="*/ 61 w 249"/>
                <a:gd name="T13" fmla="*/ 9 h 81"/>
                <a:gd name="T14" fmla="*/ 30 w 249"/>
                <a:gd name="T15" fmla="*/ 2 h 81"/>
                <a:gd name="T16" fmla="*/ 0 w 249"/>
                <a:gd name="T17" fmla="*/ 0 h 81"/>
                <a:gd name="T18" fmla="*/ 30 w 249"/>
                <a:gd name="T19" fmla="*/ 2 h 81"/>
                <a:gd name="T20" fmla="*/ 61 w 249"/>
                <a:gd name="T21" fmla="*/ 9 h 81"/>
                <a:gd name="T22" fmla="*/ 90 w 249"/>
                <a:gd name="T23" fmla="*/ 16 h 81"/>
                <a:gd name="T24" fmla="*/ 121 w 249"/>
                <a:gd name="T25" fmla="*/ 27 h 81"/>
                <a:gd name="T26" fmla="*/ 152 w 249"/>
                <a:gd name="T27" fmla="*/ 37 h 81"/>
                <a:gd name="T28" fmla="*/ 184 w 249"/>
                <a:gd name="T29" fmla="*/ 50 h 81"/>
                <a:gd name="T30" fmla="*/ 216 w 249"/>
                <a:gd name="T31" fmla="*/ 64 h 81"/>
                <a:gd name="T32" fmla="*/ 249 w 249"/>
                <a:gd name="T33" fmla="*/ 81 h 81"/>
                <a:gd name="T34" fmla="*/ 249 w 249"/>
                <a:gd name="T35" fmla="*/ 81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49" h="81">
                  <a:moveTo>
                    <a:pt x="249" y="81"/>
                  </a:moveTo>
                  <a:lnTo>
                    <a:pt x="216" y="64"/>
                  </a:lnTo>
                  <a:lnTo>
                    <a:pt x="184" y="50"/>
                  </a:lnTo>
                  <a:lnTo>
                    <a:pt x="152" y="37"/>
                  </a:lnTo>
                  <a:lnTo>
                    <a:pt x="121" y="27"/>
                  </a:lnTo>
                  <a:lnTo>
                    <a:pt x="90" y="16"/>
                  </a:lnTo>
                  <a:lnTo>
                    <a:pt x="61" y="9"/>
                  </a:lnTo>
                  <a:lnTo>
                    <a:pt x="30" y="2"/>
                  </a:lnTo>
                  <a:lnTo>
                    <a:pt x="0" y="0"/>
                  </a:lnTo>
                  <a:lnTo>
                    <a:pt x="30" y="2"/>
                  </a:lnTo>
                  <a:lnTo>
                    <a:pt x="61" y="9"/>
                  </a:lnTo>
                  <a:lnTo>
                    <a:pt x="90" y="16"/>
                  </a:lnTo>
                  <a:lnTo>
                    <a:pt x="121" y="27"/>
                  </a:lnTo>
                  <a:lnTo>
                    <a:pt x="152" y="37"/>
                  </a:lnTo>
                  <a:lnTo>
                    <a:pt x="184" y="50"/>
                  </a:lnTo>
                  <a:lnTo>
                    <a:pt x="216" y="64"/>
                  </a:lnTo>
                  <a:lnTo>
                    <a:pt x="249" y="81"/>
                  </a:lnTo>
                  <a:lnTo>
                    <a:pt x="249" y="8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37" name="Freeform 39"/>
            <p:cNvSpPr>
              <a:spLocks/>
            </p:cNvSpPr>
            <p:nvPr/>
          </p:nvSpPr>
          <p:spPr bwMode="auto">
            <a:xfrm>
              <a:off x="2218" y="1165"/>
              <a:ext cx="37" cy="2"/>
            </a:xfrm>
            <a:custGeom>
              <a:avLst/>
              <a:gdLst>
                <a:gd name="T0" fmla="*/ 37 w 37"/>
                <a:gd name="T1" fmla="*/ 2 h 2"/>
                <a:gd name="T2" fmla="*/ 27 w 37"/>
                <a:gd name="T3" fmla="*/ 1 h 2"/>
                <a:gd name="T4" fmla="*/ 18 w 37"/>
                <a:gd name="T5" fmla="*/ 0 h 2"/>
                <a:gd name="T6" fmla="*/ 9 w 37"/>
                <a:gd name="T7" fmla="*/ 0 h 2"/>
                <a:gd name="T8" fmla="*/ 0 w 37"/>
                <a:gd name="T9" fmla="*/ 1 h 2"/>
                <a:gd name="T10" fmla="*/ 9 w 37"/>
                <a:gd name="T11" fmla="*/ 0 h 2"/>
                <a:gd name="T12" fmla="*/ 18 w 37"/>
                <a:gd name="T13" fmla="*/ 0 h 2"/>
                <a:gd name="T14" fmla="*/ 27 w 37"/>
                <a:gd name="T15" fmla="*/ 1 h 2"/>
                <a:gd name="T16" fmla="*/ 37 w 37"/>
                <a:gd name="T17" fmla="*/ 2 h 2"/>
                <a:gd name="T18" fmla="*/ 37 w 37"/>
                <a:gd name="T1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7" h="2">
                  <a:moveTo>
                    <a:pt x="37" y="2"/>
                  </a:moveTo>
                  <a:lnTo>
                    <a:pt x="27" y="1"/>
                  </a:lnTo>
                  <a:lnTo>
                    <a:pt x="18" y="0"/>
                  </a:lnTo>
                  <a:lnTo>
                    <a:pt x="9" y="0"/>
                  </a:lnTo>
                  <a:lnTo>
                    <a:pt x="0" y="1"/>
                  </a:lnTo>
                  <a:lnTo>
                    <a:pt x="9" y="0"/>
                  </a:lnTo>
                  <a:lnTo>
                    <a:pt x="18" y="0"/>
                  </a:lnTo>
                  <a:lnTo>
                    <a:pt x="27" y="1"/>
                  </a:lnTo>
                  <a:lnTo>
                    <a:pt x="37" y="2"/>
                  </a:lnTo>
                  <a:lnTo>
                    <a:pt x="37" y="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38" name="Freeform 40"/>
            <p:cNvSpPr>
              <a:spLocks/>
            </p:cNvSpPr>
            <p:nvPr/>
          </p:nvSpPr>
          <p:spPr bwMode="auto">
            <a:xfrm>
              <a:off x="2305" y="1450"/>
              <a:ext cx="29" cy="4"/>
            </a:xfrm>
            <a:custGeom>
              <a:avLst/>
              <a:gdLst>
                <a:gd name="T0" fmla="*/ 29 w 29"/>
                <a:gd name="T1" fmla="*/ 4 h 4"/>
                <a:gd name="T2" fmla="*/ 20 w 29"/>
                <a:gd name="T3" fmla="*/ 2 h 4"/>
                <a:gd name="T4" fmla="*/ 13 w 29"/>
                <a:gd name="T5" fmla="*/ 2 h 4"/>
                <a:gd name="T6" fmla="*/ 6 w 29"/>
                <a:gd name="T7" fmla="*/ 0 h 4"/>
                <a:gd name="T8" fmla="*/ 0 w 29"/>
                <a:gd name="T9" fmla="*/ 0 h 4"/>
                <a:gd name="T10" fmla="*/ 6 w 29"/>
                <a:gd name="T11" fmla="*/ 0 h 4"/>
                <a:gd name="T12" fmla="*/ 13 w 29"/>
                <a:gd name="T13" fmla="*/ 2 h 4"/>
                <a:gd name="T14" fmla="*/ 20 w 29"/>
                <a:gd name="T15" fmla="*/ 2 h 4"/>
                <a:gd name="T16" fmla="*/ 29 w 29"/>
                <a:gd name="T17" fmla="*/ 4 h 4"/>
                <a:gd name="T18" fmla="*/ 29 w 29"/>
                <a:gd name="T1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9" h="4">
                  <a:moveTo>
                    <a:pt x="29" y="4"/>
                  </a:moveTo>
                  <a:lnTo>
                    <a:pt x="20" y="2"/>
                  </a:lnTo>
                  <a:lnTo>
                    <a:pt x="13" y="2"/>
                  </a:lnTo>
                  <a:lnTo>
                    <a:pt x="6" y="0"/>
                  </a:lnTo>
                  <a:lnTo>
                    <a:pt x="0" y="0"/>
                  </a:lnTo>
                  <a:lnTo>
                    <a:pt x="6" y="0"/>
                  </a:lnTo>
                  <a:lnTo>
                    <a:pt x="13" y="2"/>
                  </a:lnTo>
                  <a:lnTo>
                    <a:pt x="20" y="2"/>
                  </a:lnTo>
                  <a:lnTo>
                    <a:pt x="29" y="4"/>
                  </a:lnTo>
                  <a:lnTo>
                    <a:pt x="29" y="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39" name="Freeform 41"/>
            <p:cNvSpPr>
              <a:spLocks/>
            </p:cNvSpPr>
            <p:nvPr/>
          </p:nvSpPr>
          <p:spPr bwMode="auto">
            <a:xfrm>
              <a:off x="1928" y="2072"/>
              <a:ext cx="306" cy="161"/>
            </a:xfrm>
            <a:custGeom>
              <a:avLst/>
              <a:gdLst>
                <a:gd name="T0" fmla="*/ 306 w 306"/>
                <a:gd name="T1" fmla="*/ 0 h 161"/>
                <a:gd name="T2" fmla="*/ 265 w 306"/>
                <a:gd name="T3" fmla="*/ 14 h 161"/>
                <a:gd name="T4" fmla="*/ 227 w 306"/>
                <a:gd name="T5" fmla="*/ 30 h 161"/>
                <a:gd name="T6" fmla="*/ 189 w 306"/>
                <a:gd name="T7" fmla="*/ 47 h 161"/>
                <a:gd name="T8" fmla="*/ 150 w 306"/>
                <a:gd name="T9" fmla="*/ 68 h 161"/>
                <a:gd name="T10" fmla="*/ 112 w 306"/>
                <a:gd name="T11" fmla="*/ 88 h 161"/>
                <a:gd name="T12" fmla="*/ 76 w 306"/>
                <a:gd name="T13" fmla="*/ 112 h 161"/>
                <a:gd name="T14" fmla="*/ 37 w 306"/>
                <a:gd name="T15" fmla="*/ 135 h 161"/>
                <a:gd name="T16" fmla="*/ 0 w 306"/>
                <a:gd name="T17" fmla="*/ 161 h 161"/>
                <a:gd name="T18" fmla="*/ 37 w 306"/>
                <a:gd name="T19" fmla="*/ 135 h 161"/>
                <a:gd name="T20" fmla="*/ 76 w 306"/>
                <a:gd name="T21" fmla="*/ 112 h 161"/>
                <a:gd name="T22" fmla="*/ 112 w 306"/>
                <a:gd name="T23" fmla="*/ 88 h 161"/>
                <a:gd name="T24" fmla="*/ 150 w 306"/>
                <a:gd name="T25" fmla="*/ 68 h 161"/>
                <a:gd name="T26" fmla="*/ 189 w 306"/>
                <a:gd name="T27" fmla="*/ 47 h 161"/>
                <a:gd name="T28" fmla="*/ 227 w 306"/>
                <a:gd name="T29" fmla="*/ 30 h 161"/>
                <a:gd name="T30" fmla="*/ 265 w 306"/>
                <a:gd name="T31" fmla="*/ 14 h 161"/>
                <a:gd name="T32" fmla="*/ 306 w 306"/>
                <a:gd name="T33" fmla="*/ 0 h 161"/>
                <a:gd name="T34" fmla="*/ 306 w 306"/>
                <a:gd name="T35" fmla="*/ 0 h 1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306" h="161">
                  <a:moveTo>
                    <a:pt x="306" y="0"/>
                  </a:moveTo>
                  <a:lnTo>
                    <a:pt x="265" y="14"/>
                  </a:lnTo>
                  <a:lnTo>
                    <a:pt x="227" y="30"/>
                  </a:lnTo>
                  <a:lnTo>
                    <a:pt x="189" y="47"/>
                  </a:lnTo>
                  <a:lnTo>
                    <a:pt x="150" y="68"/>
                  </a:lnTo>
                  <a:lnTo>
                    <a:pt x="112" y="88"/>
                  </a:lnTo>
                  <a:lnTo>
                    <a:pt x="76" y="112"/>
                  </a:lnTo>
                  <a:lnTo>
                    <a:pt x="37" y="135"/>
                  </a:lnTo>
                  <a:lnTo>
                    <a:pt x="0" y="161"/>
                  </a:lnTo>
                  <a:lnTo>
                    <a:pt x="37" y="135"/>
                  </a:lnTo>
                  <a:lnTo>
                    <a:pt x="76" y="112"/>
                  </a:lnTo>
                  <a:lnTo>
                    <a:pt x="112" y="88"/>
                  </a:lnTo>
                  <a:lnTo>
                    <a:pt x="150" y="68"/>
                  </a:lnTo>
                  <a:lnTo>
                    <a:pt x="189" y="47"/>
                  </a:lnTo>
                  <a:lnTo>
                    <a:pt x="227" y="30"/>
                  </a:lnTo>
                  <a:lnTo>
                    <a:pt x="265" y="14"/>
                  </a:lnTo>
                  <a:lnTo>
                    <a:pt x="306" y="0"/>
                  </a:lnTo>
                  <a:lnTo>
                    <a:pt x="306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40" name="Freeform 42"/>
            <p:cNvSpPr>
              <a:spLocks/>
            </p:cNvSpPr>
            <p:nvPr/>
          </p:nvSpPr>
          <p:spPr bwMode="auto">
            <a:xfrm>
              <a:off x="746" y="2303"/>
              <a:ext cx="9" cy="0"/>
            </a:xfrm>
            <a:custGeom>
              <a:avLst/>
              <a:gdLst>
                <a:gd name="T0" fmla="*/ 9 w 9"/>
                <a:gd name="T1" fmla="*/ 4 w 9"/>
                <a:gd name="T2" fmla="*/ 0 w 9"/>
                <a:gd name="T3" fmla="*/ 4 w 9"/>
                <a:gd name="T4" fmla="*/ 9 w 9"/>
                <a:gd name="T5" fmla="*/ 9 w 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  <a:cxn ang="0">
                  <a:pos x="T5" y="0"/>
                </a:cxn>
              </a:cxnLst>
              <a:rect l="0" t="0" r="r" b="b"/>
              <a:pathLst>
                <a:path w="9">
                  <a:moveTo>
                    <a:pt x="9" y="0"/>
                  </a:moveTo>
                  <a:lnTo>
                    <a:pt x="4" y="0"/>
                  </a:lnTo>
                  <a:lnTo>
                    <a:pt x="0" y="0"/>
                  </a:lnTo>
                  <a:lnTo>
                    <a:pt x="4" y="0"/>
                  </a:lnTo>
                  <a:lnTo>
                    <a:pt x="9" y="0"/>
                  </a:lnTo>
                  <a:lnTo>
                    <a:pt x="9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41" name="Freeform 43"/>
            <p:cNvSpPr>
              <a:spLocks/>
            </p:cNvSpPr>
            <p:nvPr/>
          </p:nvSpPr>
          <p:spPr bwMode="auto">
            <a:xfrm>
              <a:off x="1652" y="2202"/>
              <a:ext cx="275" cy="121"/>
            </a:xfrm>
            <a:custGeom>
              <a:avLst/>
              <a:gdLst>
                <a:gd name="T0" fmla="*/ 0 w 275"/>
                <a:gd name="T1" fmla="*/ 121 h 121"/>
                <a:gd name="T2" fmla="*/ 0 w 275"/>
                <a:gd name="T3" fmla="*/ 121 h 121"/>
                <a:gd name="T4" fmla="*/ 35 w 275"/>
                <a:gd name="T5" fmla="*/ 114 h 121"/>
                <a:gd name="T6" fmla="*/ 70 w 275"/>
                <a:gd name="T7" fmla="*/ 105 h 121"/>
                <a:gd name="T8" fmla="*/ 105 w 275"/>
                <a:gd name="T9" fmla="*/ 92 h 121"/>
                <a:gd name="T10" fmla="*/ 140 w 275"/>
                <a:gd name="T11" fmla="*/ 77 h 121"/>
                <a:gd name="T12" fmla="*/ 172 w 275"/>
                <a:gd name="T13" fmla="*/ 59 h 121"/>
                <a:gd name="T14" fmla="*/ 206 w 275"/>
                <a:gd name="T15" fmla="*/ 41 h 121"/>
                <a:gd name="T16" fmla="*/ 240 w 275"/>
                <a:gd name="T17" fmla="*/ 21 h 121"/>
                <a:gd name="T18" fmla="*/ 275 w 275"/>
                <a:gd name="T19" fmla="*/ 0 h 121"/>
                <a:gd name="T20" fmla="*/ 240 w 275"/>
                <a:gd name="T21" fmla="*/ 21 h 121"/>
                <a:gd name="T22" fmla="*/ 206 w 275"/>
                <a:gd name="T23" fmla="*/ 41 h 121"/>
                <a:gd name="T24" fmla="*/ 172 w 275"/>
                <a:gd name="T25" fmla="*/ 59 h 121"/>
                <a:gd name="T26" fmla="*/ 140 w 275"/>
                <a:gd name="T27" fmla="*/ 77 h 121"/>
                <a:gd name="T28" fmla="*/ 105 w 275"/>
                <a:gd name="T29" fmla="*/ 92 h 121"/>
                <a:gd name="T30" fmla="*/ 70 w 275"/>
                <a:gd name="T31" fmla="*/ 105 h 121"/>
                <a:gd name="T32" fmla="*/ 35 w 275"/>
                <a:gd name="T33" fmla="*/ 114 h 121"/>
                <a:gd name="T34" fmla="*/ 0 w 275"/>
                <a:gd name="T35" fmla="*/ 121 h 121"/>
                <a:gd name="T36" fmla="*/ 0 w 275"/>
                <a:gd name="T37" fmla="*/ 121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275" h="121">
                  <a:moveTo>
                    <a:pt x="0" y="121"/>
                  </a:moveTo>
                  <a:lnTo>
                    <a:pt x="0" y="121"/>
                  </a:lnTo>
                  <a:lnTo>
                    <a:pt x="35" y="114"/>
                  </a:lnTo>
                  <a:lnTo>
                    <a:pt x="70" y="105"/>
                  </a:lnTo>
                  <a:lnTo>
                    <a:pt x="105" y="92"/>
                  </a:lnTo>
                  <a:lnTo>
                    <a:pt x="140" y="77"/>
                  </a:lnTo>
                  <a:lnTo>
                    <a:pt x="172" y="59"/>
                  </a:lnTo>
                  <a:lnTo>
                    <a:pt x="206" y="41"/>
                  </a:lnTo>
                  <a:lnTo>
                    <a:pt x="240" y="21"/>
                  </a:lnTo>
                  <a:lnTo>
                    <a:pt x="275" y="0"/>
                  </a:lnTo>
                  <a:lnTo>
                    <a:pt x="240" y="21"/>
                  </a:lnTo>
                  <a:lnTo>
                    <a:pt x="206" y="41"/>
                  </a:lnTo>
                  <a:lnTo>
                    <a:pt x="172" y="59"/>
                  </a:lnTo>
                  <a:lnTo>
                    <a:pt x="140" y="77"/>
                  </a:lnTo>
                  <a:lnTo>
                    <a:pt x="105" y="92"/>
                  </a:lnTo>
                  <a:lnTo>
                    <a:pt x="70" y="105"/>
                  </a:lnTo>
                  <a:lnTo>
                    <a:pt x="35" y="114"/>
                  </a:lnTo>
                  <a:lnTo>
                    <a:pt x="0" y="121"/>
                  </a:lnTo>
                  <a:lnTo>
                    <a:pt x="0" y="12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42" name="Freeform 44"/>
            <p:cNvSpPr>
              <a:spLocks/>
            </p:cNvSpPr>
            <p:nvPr/>
          </p:nvSpPr>
          <p:spPr bwMode="auto">
            <a:xfrm>
              <a:off x="1554" y="1749"/>
              <a:ext cx="71" cy="12"/>
            </a:xfrm>
            <a:custGeom>
              <a:avLst/>
              <a:gdLst>
                <a:gd name="T0" fmla="*/ 0 w 71"/>
                <a:gd name="T1" fmla="*/ 12 h 12"/>
                <a:gd name="T2" fmla="*/ 0 w 71"/>
                <a:gd name="T3" fmla="*/ 12 h 12"/>
                <a:gd name="T4" fmla="*/ 8 w 71"/>
                <a:gd name="T5" fmla="*/ 10 h 12"/>
                <a:gd name="T6" fmla="*/ 17 w 71"/>
                <a:gd name="T7" fmla="*/ 10 h 12"/>
                <a:gd name="T8" fmla="*/ 26 w 71"/>
                <a:gd name="T9" fmla="*/ 8 h 12"/>
                <a:gd name="T10" fmla="*/ 35 w 71"/>
                <a:gd name="T11" fmla="*/ 7 h 12"/>
                <a:gd name="T12" fmla="*/ 44 w 71"/>
                <a:gd name="T13" fmla="*/ 5 h 12"/>
                <a:gd name="T14" fmla="*/ 53 w 71"/>
                <a:gd name="T15" fmla="*/ 3 h 12"/>
                <a:gd name="T16" fmla="*/ 62 w 71"/>
                <a:gd name="T17" fmla="*/ 1 h 12"/>
                <a:gd name="T18" fmla="*/ 71 w 71"/>
                <a:gd name="T19" fmla="*/ 0 h 12"/>
                <a:gd name="T20" fmla="*/ 62 w 71"/>
                <a:gd name="T21" fmla="*/ 1 h 12"/>
                <a:gd name="T22" fmla="*/ 53 w 71"/>
                <a:gd name="T23" fmla="*/ 3 h 12"/>
                <a:gd name="T24" fmla="*/ 44 w 71"/>
                <a:gd name="T25" fmla="*/ 5 h 12"/>
                <a:gd name="T26" fmla="*/ 35 w 71"/>
                <a:gd name="T27" fmla="*/ 7 h 12"/>
                <a:gd name="T28" fmla="*/ 26 w 71"/>
                <a:gd name="T29" fmla="*/ 8 h 12"/>
                <a:gd name="T30" fmla="*/ 17 w 71"/>
                <a:gd name="T31" fmla="*/ 10 h 12"/>
                <a:gd name="T32" fmla="*/ 8 w 71"/>
                <a:gd name="T33" fmla="*/ 10 h 12"/>
                <a:gd name="T34" fmla="*/ 0 w 71"/>
                <a:gd name="T35" fmla="*/ 12 h 12"/>
                <a:gd name="T36" fmla="*/ 0 w 71"/>
                <a:gd name="T37" fmla="*/ 12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71" h="12">
                  <a:moveTo>
                    <a:pt x="0" y="12"/>
                  </a:moveTo>
                  <a:lnTo>
                    <a:pt x="0" y="12"/>
                  </a:lnTo>
                  <a:lnTo>
                    <a:pt x="8" y="10"/>
                  </a:lnTo>
                  <a:lnTo>
                    <a:pt x="17" y="10"/>
                  </a:lnTo>
                  <a:lnTo>
                    <a:pt x="26" y="8"/>
                  </a:lnTo>
                  <a:lnTo>
                    <a:pt x="35" y="7"/>
                  </a:lnTo>
                  <a:lnTo>
                    <a:pt x="44" y="5"/>
                  </a:lnTo>
                  <a:lnTo>
                    <a:pt x="53" y="3"/>
                  </a:lnTo>
                  <a:lnTo>
                    <a:pt x="62" y="1"/>
                  </a:lnTo>
                  <a:lnTo>
                    <a:pt x="71" y="0"/>
                  </a:lnTo>
                  <a:lnTo>
                    <a:pt x="62" y="1"/>
                  </a:lnTo>
                  <a:lnTo>
                    <a:pt x="53" y="3"/>
                  </a:lnTo>
                  <a:lnTo>
                    <a:pt x="44" y="5"/>
                  </a:lnTo>
                  <a:lnTo>
                    <a:pt x="35" y="7"/>
                  </a:lnTo>
                  <a:lnTo>
                    <a:pt x="26" y="8"/>
                  </a:lnTo>
                  <a:lnTo>
                    <a:pt x="17" y="10"/>
                  </a:lnTo>
                  <a:lnTo>
                    <a:pt x="8" y="10"/>
                  </a:lnTo>
                  <a:lnTo>
                    <a:pt x="0" y="12"/>
                  </a:lnTo>
                  <a:lnTo>
                    <a:pt x="0" y="1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43" name="Freeform 45"/>
            <p:cNvSpPr>
              <a:spLocks/>
            </p:cNvSpPr>
            <p:nvPr/>
          </p:nvSpPr>
          <p:spPr bwMode="auto">
            <a:xfrm>
              <a:off x="2255" y="1167"/>
              <a:ext cx="35" cy="4"/>
            </a:xfrm>
            <a:custGeom>
              <a:avLst/>
              <a:gdLst>
                <a:gd name="T0" fmla="*/ 35 w 35"/>
                <a:gd name="T1" fmla="*/ 4 h 4"/>
                <a:gd name="T2" fmla="*/ 26 w 35"/>
                <a:gd name="T3" fmla="*/ 3 h 4"/>
                <a:gd name="T4" fmla="*/ 17 w 35"/>
                <a:gd name="T5" fmla="*/ 2 h 4"/>
                <a:gd name="T6" fmla="*/ 8 w 35"/>
                <a:gd name="T7" fmla="*/ 0 h 4"/>
                <a:gd name="T8" fmla="*/ 0 w 35"/>
                <a:gd name="T9" fmla="*/ 0 h 4"/>
                <a:gd name="T10" fmla="*/ 8 w 35"/>
                <a:gd name="T11" fmla="*/ 0 h 4"/>
                <a:gd name="T12" fmla="*/ 17 w 35"/>
                <a:gd name="T13" fmla="*/ 2 h 4"/>
                <a:gd name="T14" fmla="*/ 26 w 35"/>
                <a:gd name="T15" fmla="*/ 3 h 4"/>
                <a:gd name="T16" fmla="*/ 35 w 35"/>
                <a:gd name="T17" fmla="*/ 4 h 4"/>
                <a:gd name="T18" fmla="*/ 35 w 35"/>
                <a:gd name="T1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5" h="4">
                  <a:moveTo>
                    <a:pt x="35" y="4"/>
                  </a:moveTo>
                  <a:lnTo>
                    <a:pt x="26" y="3"/>
                  </a:lnTo>
                  <a:lnTo>
                    <a:pt x="17" y="2"/>
                  </a:lnTo>
                  <a:lnTo>
                    <a:pt x="8" y="0"/>
                  </a:lnTo>
                  <a:lnTo>
                    <a:pt x="0" y="0"/>
                  </a:lnTo>
                  <a:lnTo>
                    <a:pt x="8" y="0"/>
                  </a:lnTo>
                  <a:lnTo>
                    <a:pt x="17" y="2"/>
                  </a:lnTo>
                  <a:lnTo>
                    <a:pt x="26" y="3"/>
                  </a:lnTo>
                  <a:lnTo>
                    <a:pt x="35" y="4"/>
                  </a:lnTo>
                  <a:lnTo>
                    <a:pt x="35" y="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44" name="Freeform 46"/>
            <p:cNvSpPr>
              <a:spLocks/>
            </p:cNvSpPr>
            <p:nvPr/>
          </p:nvSpPr>
          <p:spPr bwMode="auto">
            <a:xfrm>
              <a:off x="859" y="2310"/>
              <a:ext cx="27" cy="6"/>
            </a:xfrm>
            <a:custGeom>
              <a:avLst/>
              <a:gdLst>
                <a:gd name="T0" fmla="*/ 27 w 27"/>
                <a:gd name="T1" fmla="*/ 6 h 6"/>
                <a:gd name="T2" fmla="*/ 20 w 27"/>
                <a:gd name="T3" fmla="*/ 3 h 6"/>
                <a:gd name="T4" fmla="*/ 13 w 27"/>
                <a:gd name="T5" fmla="*/ 2 h 6"/>
                <a:gd name="T6" fmla="*/ 5 w 27"/>
                <a:gd name="T7" fmla="*/ 1 h 6"/>
                <a:gd name="T8" fmla="*/ 0 w 27"/>
                <a:gd name="T9" fmla="*/ 0 h 6"/>
                <a:gd name="T10" fmla="*/ 5 w 27"/>
                <a:gd name="T11" fmla="*/ 1 h 6"/>
                <a:gd name="T12" fmla="*/ 13 w 27"/>
                <a:gd name="T13" fmla="*/ 2 h 6"/>
                <a:gd name="T14" fmla="*/ 20 w 27"/>
                <a:gd name="T15" fmla="*/ 3 h 6"/>
                <a:gd name="T16" fmla="*/ 27 w 27"/>
                <a:gd name="T17" fmla="*/ 6 h 6"/>
                <a:gd name="T18" fmla="*/ 27 w 27"/>
                <a:gd name="T1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7" h="6">
                  <a:moveTo>
                    <a:pt x="27" y="6"/>
                  </a:moveTo>
                  <a:lnTo>
                    <a:pt x="20" y="3"/>
                  </a:lnTo>
                  <a:lnTo>
                    <a:pt x="13" y="2"/>
                  </a:lnTo>
                  <a:lnTo>
                    <a:pt x="5" y="1"/>
                  </a:lnTo>
                  <a:lnTo>
                    <a:pt x="0" y="0"/>
                  </a:lnTo>
                  <a:lnTo>
                    <a:pt x="5" y="1"/>
                  </a:lnTo>
                  <a:lnTo>
                    <a:pt x="13" y="2"/>
                  </a:lnTo>
                  <a:lnTo>
                    <a:pt x="20" y="3"/>
                  </a:lnTo>
                  <a:lnTo>
                    <a:pt x="27" y="6"/>
                  </a:lnTo>
                  <a:lnTo>
                    <a:pt x="27" y="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45" name="Freeform 47"/>
            <p:cNvSpPr>
              <a:spLocks/>
            </p:cNvSpPr>
            <p:nvPr/>
          </p:nvSpPr>
          <p:spPr bwMode="auto">
            <a:xfrm>
              <a:off x="671" y="2316"/>
              <a:ext cx="2" cy="1"/>
            </a:xfrm>
            <a:custGeom>
              <a:avLst/>
              <a:gdLst>
                <a:gd name="T0" fmla="*/ 2 w 2"/>
                <a:gd name="T1" fmla="*/ 0 h 1"/>
                <a:gd name="T2" fmla="*/ 1 w 2"/>
                <a:gd name="T3" fmla="*/ 0 h 1"/>
                <a:gd name="T4" fmla="*/ 0 w 2"/>
                <a:gd name="T5" fmla="*/ 1 h 1"/>
                <a:gd name="T6" fmla="*/ 1 w 2"/>
                <a:gd name="T7" fmla="*/ 0 h 1"/>
                <a:gd name="T8" fmla="*/ 2 w 2"/>
                <a:gd name="T9" fmla="*/ 0 h 1"/>
                <a:gd name="T10" fmla="*/ 2 w 2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" h="1">
                  <a:moveTo>
                    <a:pt x="2" y="0"/>
                  </a:moveTo>
                  <a:lnTo>
                    <a:pt x="1" y="0"/>
                  </a:lnTo>
                  <a:lnTo>
                    <a:pt x="0" y="1"/>
                  </a:lnTo>
                  <a:lnTo>
                    <a:pt x="1" y="0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46" name="Freeform 48"/>
            <p:cNvSpPr>
              <a:spLocks/>
            </p:cNvSpPr>
            <p:nvPr/>
          </p:nvSpPr>
          <p:spPr bwMode="auto">
            <a:xfrm>
              <a:off x="2219" y="1418"/>
              <a:ext cx="80" cy="3"/>
            </a:xfrm>
            <a:custGeom>
              <a:avLst/>
              <a:gdLst>
                <a:gd name="T0" fmla="*/ 0 w 80"/>
                <a:gd name="T1" fmla="*/ 3 h 3"/>
                <a:gd name="T2" fmla="*/ 9 w 80"/>
                <a:gd name="T3" fmla="*/ 2 h 3"/>
                <a:gd name="T4" fmla="*/ 19 w 80"/>
                <a:gd name="T5" fmla="*/ 2 h 3"/>
                <a:gd name="T6" fmla="*/ 29 w 80"/>
                <a:gd name="T7" fmla="*/ 2 h 3"/>
                <a:gd name="T8" fmla="*/ 41 w 80"/>
                <a:gd name="T9" fmla="*/ 2 h 3"/>
                <a:gd name="T10" fmla="*/ 50 w 80"/>
                <a:gd name="T11" fmla="*/ 0 h 3"/>
                <a:gd name="T12" fmla="*/ 60 w 80"/>
                <a:gd name="T13" fmla="*/ 0 h 3"/>
                <a:gd name="T14" fmla="*/ 70 w 80"/>
                <a:gd name="T15" fmla="*/ 2 h 3"/>
                <a:gd name="T16" fmla="*/ 80 w 80"/>
                <a:gd name="T17" fmla="*/ 2 h 3"/>
                <a:gd name="T18" fmla="*/ 70 w 80"/>
                <a:gd name="T19" fmla="*/ 2 h 3"/>
                <a:gd name="T20" fmla="*/ 60 w 80"/>
                <a:gd name="T21" fmla="*/ 0 h 3"/>
                <a:gd name="T22" fmla="*/ 50 w 80"/>
                <a:gd name="T23" fmla="*/ 0 h 3"/>
                <a:gd name="T24" fmla="*/ 41 w 80"/>
                <a:gd name="T25" fmla="*/ 2 h 3"/>
                <a:gd name="T26" fmla="*/ 29 w 80"/>
                <a:gd name="T27" fmla="*/ 2 h 3"/>
                <a:gd name="T28" fmla="*/ 19 w 80"/>
                <a:gd name="T29" fmla="*/ 2 h 3"/>
                <a:gd name="T30" fmla="*/ 9 w 80"/>
                <a:gd name="T31" fmla="*/ 2 h 3"/>
                <a:gd name="T32" fmla="*/ 0 w 80"/>
                <a:gd name="T33" fmla="*/ 3 h 3"/>
                <a:gd name="T34" fmla="*/ 0 w 80"/>
                <a:gd name="T35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80" h="3">
                  <a:moveTo>
                    <a:pt x="0" y="3"/>
                  </a:moveTo>
                  <a:lnTo>
                    <a:pt x="9" y="2"/>
                  </a:lnTo>
                  <a:lnTo>
                    <a:pt x="19" y="2"/>
                  </a:lnTo>
                  <a:lnTo>
                    <a:pt x="29" y="2"/>
                  </a:lnTo>
                  <a:lnTo>
                    <a:pt x="41" y="2"/>
                  </a:lnTo>
                  <a:lnTo>
                    <a:pt x="50" y="0"/>
                  </a:lnTo>
                  <a:lnTo>
                    <a:pt x="60" y="0"/>
                  </a:lnTo>
                  <a:lnTo>
                    <a:pt x="70" y="2"/>
                  </a:lnTo>
                  <a:lnTo>
                    <a:pt x="80" y="2"/>
                  </a:lnTo>
                  <a:lnTo>
                    <a:pt x="70" y="2"/>
                  </a:lnTo>
                  <a:lnTo>
                    <a:pt x="60" y="0"/>
                  </a:lnTo>
                  <a:lnTo>
                    <a:pt x="50" y="0"/>
                  </a:lnTo>
                  <a:lnTo>
                    <a:pt x="41" y="2"/>
                  </a:lnTo>
                  <a:lnTo>
                    <a:pt x="29" y="2"/>
                  </a:lnTo>
                  <a:lnTo>
                    <a:pt x="19" y="2"/>
                  </a:lnTo>
                  <a:lnTo>
                    <a:pt x="9" y="2"/>
                  </a:lnTo>
                  <a:lnTo>
                    <a:pt x="0" y="3"/>
                  </a:lnTo>
                  <a:lnTo>
                    <a:pt x="0" y="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47" name="Freeform 49"/>
            <p:cNvSpPr>
              <a:spLocks/>
            </p:cNvSpPr>
            <p:nvPr/>
          </p:nvSpPr>
          <p:spPr bwMode="auto">
            <a:xfrm>
              <a:off x="709" y="2307"/>
              <a:ext cx="5" cy="1"/>
            </a:xfrm>
            <a:custGeom>
              <a:avLst/>
              <a:gdLst>
                <a:gd name="T0" fmla="*/ 5 w 5"/>
                <a:gd name="T1" fmla="*/ 0 h 1"/>
                <a:gd name="T2" fmla="*/ 2 w 5"/>
                <a:gd name="T3" fmla="*/ 0 h 1"/>
                <a:gd name="T4" fmla="*/ 0 w 5"/>
                <a:gd name="T5" fmla="*/ 1 h 1"/>
                <a:gd name="T6" fmla="*/ 2 w 5"/>
                <a:gd name="T7" fmla="*/ 0 h 1"/>
                <a:gd name="T8" fmla="*/ 5 w 5"/>
                <a:gd name="T9" fmla="*/ 0 h 1"/>
                <a:gd name="T10" fmla="*/ 5 w 5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2" y="0"/>
                  </a:lnTo>
                  <a:lnTo>
                    <a:pt x="0" y="1"/>
                  </a:lnTo>
                  <a:lnTo>
                    <a:pt x="2" y="0"/>
                  </a:lnTo>
                  <a:lnTo>
                    <a:pt x="5" y="0"/>
                  </a:lnTo>
                  <a:lnTo>
                    <a:pt x="5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48" name="Freeform 50"/>
            <p:cNvSpPr>
              <a:spLocks/>
            </p:cNvSpPr>
            <p:nvPr/>
          </p:nvSpPr>
          <p:spPr bwMode="auto">
            <a:xfrm>
              <a:off x="1548" y="1719"/>
              <a:ext cx="77" cy="13"/>
            </a:xfrm>
            <a:custGeom>
              <a:avLst/>
              <a:gdLst>
                <a:gd name="T0" fmla="*/ 0 w 77"/>
                <a:gd name="T1" fmla="*/ 12 h 13"/>
                <a:gd name="T2" fmla="*/ 0 w 77"/>
                <a:gd name="T3" fmla="*/ 13 h 13"/>
                <a:gd name="T4" fmla="*/ 9 w 77"/>
                <a:gd name="T5" fmla="*/ 11 h 13"/>
                <a:gd name="T6" fmla="*/ 18 w 77"/>
                <a:gd name="T7" fmla="*/ 10 h 13"/>
                <a:gd name="T8" fmla="*/ 29 w 77"/>
                <a:gd name="T9" fmla="*/ 8 h 13"/>
                <a:gd name="T10" fmla="*/ 39 w 77"/>
                <a:gd name="T11" fmla="*/ 7 h 13"/>
                <a:gd name="T12" fmla="*/ 48 w 77"/>
                <a:gd name="T13" fmla="*/ 4 h 13"/>
                <a:gd name="T14" fmla="*/ 57 w 77"/>
                <a:gd name="T15" fmla="*/ 3 h 13"/>
                <a:gd name="T16" fmla="*/ 67 w 77"/>
                <a:gd name="T17" fmla="*/ 1 h 13"/>
                <a:gd name="T18" fmla="*/ 77 w 77"/>
                <a:gd name="T19" fmla="*/ 0 h 13"/>
                <a:gd name="T20" fmla="*/ 67 w 77"/>
                <a:gd name="T21" fmla="*/ 1 h 13"/>
                <a:gd name="T22" fmla="*/ 57 w 77"/>
                <a:gd name="T23" fmla="*/ 3 h 13"/>
                <a:gd name="T24" fmla="*/ 48 w 77"/>
                <a:gd name="T25" fmla="*/ 4 h 13"/>
                <a:gd name="T26" fmla="*/ 39 w 77"/>
                <a:gd name="T27" fmla="*/ 7 h 13"/>
                <a:gd name="T28" fmla="*/ 29 w 77"/>
                <a:gd name="T29" fmla="*/ 8 h 13"/>
                <a:gd name="T30" fmla="*/ 18 w 77"/>
                <a:gd name="T31" fmla="*/ 9 h 13"/>
                <a:gd name="T32" fmla="*/ 9 w 77"/>
                <a:gd name="T33" fmla="*/ 10 h 13"/>
                <a:gd name="T34" fmla="*/ 0 w 77"/>
                <a:gd name="T35" fmla="*/ 12 h 13"/>
                <a:gd name="T36" fmla="*/ 0 w 77"/>
                <a:gd name="T37" fmla="*/ 12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77" h="13">
                  <a:moveTo>
                    <a:pt x="0" y="12"/>
                  </a:moveTo>
                  <a:lnTo>
                    <a:pt x="0" y="13"/>
                  </a:lnTo>
                  <a:lnTo>
                    <a:pt x="9" y="11"/>
                  </a:lnTo>
                  <a:lnTo>
                    <a:pt x="18" y="10"/>
                  </a:lnTo>
                  <a:lnTo>
                    <a:pt x="29" y="8"/>
                  </a:lnTo>
                  <a:lnTo>
                    <a:pt x="39" y="7"/>
                  </a:lnTo>
                  <a:lnTo>
                    <a:pt x="48" y="4"/>
                  </a:lnTo>
                  <a:lnTo>
                    <a:pt x="57" y="3"/>
                  </a:lnTo>
                  <a:lnTo>
                    <a:pt x="67" y="1"/>
                  </a:lnTo>
                  <a:lnTo>
                    <a:pt x="77" y="0"/>
                  </a:lnTo>
                  <a:lnTo>
                    <a:pt x="67" y="1"/>
                  </a:lnTo>
                  <a:lnTo>
                    <a:pt x="57" y="3"/>
                  </a:lnTo>
                  <a:lnTo>
                    <a:pt x="48" y="4"/>
                  </a:lnTo>
                  <a:lnTo>
                    <a:pt x="39" y="7"/>
                  </a:lnTo>
                  <a:lnTo>
                    <a:pt x="29" y="8"/>
                  </a:lnTo>
                  <a:lnTo>
                    <a:pt x="18" y="9"/>
                  </a:lnTo>
                  <a:lnTo>
                    <a:pt x="9" y="10"/>
                  </a:lnTo>
                  <a:lnTo>
                    <a:pt x="0" y="12"/>
                  </a:lnTo>
                  <a:lnTo>
                    <a:pt x="0" y="1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49" name="Freeform 51"/>
            <p:cNvSpPr>
              <a:spLocks/>
            </p:cNvSpPr>
            <p:nvPr/>
          </p:nvSpPr>
          <p:spPr bwMode="auto">
            <a:xfrm>
              <a:off x="1656" y="2233"/>
              <a:ext cx="272" cy="121"/>
            </a:xfrm>
            <a:custGeom>
              <a:avLst/>
              <a:gdLst>
                <a:gd name="T0" fmla="*/ 0 w 272"/>
                <a:gd name="T1" fmla="*/ 121 h 121"/>
                <a:gd name="T2" fmla="*/ 0 w 272"/>
                <a:gd name="T3" fmla="*/ 121 h 121"/>
                <a:gd name="T4" fmla="*/ 34 w 272"/>
                <a:gd name="T5" fmla="*/ 114 h 121"/>
                <a:gd name="T6" fmla="*/ 69 w 272"/>
                <a:gd name="T7" fmla="*/ 104 h 121"/>
                <a:gd name="T8" fmla="*/ 103 w 272"/>
                <a:gd name="T9" fmla="*/ 92 h 121"/>
                <a:gd name="T10" fmla="*/ 138 w 272"/>
                <a:gd name="T11" fmla="*/ 78 h 121"/>
                <a:gd name="T12" fmla="*/ 170 w 272"/>
                <a:gd name="T13" fmla="*/ 60 h 121"/>
                <a:gd name="T14" fmla="*/ 204 w 272"/>
                <a:gd name="T15" fmla="*/ 42 h 121"/>
                <a:gd name="T16" fmla="*/ 238 w 272"/>
                <a:gd name="T17" fmla="*/ 22 h 121"/>
                <a:gd name="T18" fmla="*/ 272 w 272"/>
                <a:gd name="T19" fmla="*/ 0 h 121"/>
                <a:gd name="T20" fmla="*/ 238 w 272"/>
                <a:gd name="T21" fmla="*/ 21 h 121"/>
                <a:gd name="T22" fmla="*/ 204 w 272"/>
                <a:gd name="T23" fmla="*/ 42 h 121"/>
                <a:gd name="T24" fmla="*/ 170 w 272"/>
                <a:gd name="T25" fmla="*/ 60 h 121"/>
                <a:gd name="T26" fmla="*/ 138 w 272"/>
                <a:gd name="T27" fmla="*/ 77 h 121"/>
                <a:gd name="T28" fmla="*/ 103 w 272"/>
                <a:gd name="T29" fmla="*/ 90 h 121"/>
                <a:gd name="T30" fmla="*/ 69 w 272"/>
                <a:gd name="T31" fmla="*/ 104 h 121"/>
                <a:gd name="T32" fmla="*/ 34 w 272"/>
                <a:gd name="T33" fmla="*/ 113 h 121"/>
                <a:gd name="T34" fmla="*/ 0 w 272"/>
                <a:gd name="T35" fmla="*/ 121 h 121"/>
                <a:gd name="T36" fmla="*/ 0 w 272"/>
                <a:gd name="T37" fmla="*/ 121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272" h="121">
                  <a:moveTo>
                    <a:pt x="0" y="121"/>
                  </a:moveTo>
                  <a:lnTo>
                    <a:pt x="0" y="121"/>
                  </a:lnTo>
                  <a:lnTo>
                    <a:pt x="34" y="114"/>
                  </a:lnTo>
                  <a:lnTo>
                    <a:pt x="69" y="104"/>
                  </a:lnTo>
                  <a:lnTo>
                    <a:pt x="103" y="92"/>
                  </a:lnTo>
                  <a:lnTo>
                    <a:pt x="138" y="78"/>
                  </a:lnTo>
                  <a:lnTo>
                    <a:pt x="170" y="60"/>
                  </a:lnTo>
                  <a:lnTo>
                    <a:pt x="204" y="42"/>
                  </a:lnTo>
                  <a:lnTo>
                    <a:pt x="238" y="22"/>
                  </a:lnTo>
                  <a:lnTo>
                    <a:pt x="272" y="0"/>
                  </a:lnTo>
                  <a:lnTo>
                    <a:pt x="238" y="21"/>
                  </a:lnTo>
                  <a:lnTo>
                    <a:pt x="204" y="42"/>
                  </a:lnTo>
                  <a:lnTo>
                    <a:pt x="170" y="60"/>
                  </a:lnTo>
                  <a:lnTo>
                    <a:pt x="138" y="77"/>
                  </a:lnTo>
                  <a:lnTo>
                    <a:pt x="103" y="90"/>
                  </a:lnTo>
                  <a:lnTo>
                    <a:pt x="69" y="104"/>
                  </a:lnTo>
                  <a:lnTo>
                    <a:pt x="34" y="113"/>
                  </a:lnTo>
                  <a:lnTo>
                    <a:pt x="0" y="121"/>
                  </a:lnTo>
                  <a:lnTo>
                    <a:pt x="0" y="12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50" name="Freeform 52"/>
            <p:cNvSpPr>
              <a:spLocks/>
            </p:cNvSpPr>
            <p:nvPr/>
          </p:nvSpPr>
          <p:spPr bwMode="auto">
            <a:xfrm>
              <a:off x="3047" y="1443"/>
              <a:ext cx="31" cy="2"/>
            </a:xfrm>
            <a:custGeom>
              <a:avLst/>
              <a:gdLst>
                <a:gd name="T0" fmla="*/ 31 w 31"/>
                <a:gd name="T1" fmla="*/ 2 h 2"/>
                <a:gd name="T2" fmla="*/ 23 w 31"/>
                <a:gd name="T3" fmla="*/ 1 h 2"/>
                <a:gd name="T4" fmla="*/ 15 w 31"/>
                <a:gd name="T5" fmla="*/ 1 h 2"/>
                <a:gd name="T6" fmla="*/ 7 w 31"/>
                <a:gd name="T7" fmla="*/ 0 h 2"/>
                <a:gd name="T8" fmla="*/ 0 w 31"/>
                <a:gd name="T9" fmla="*/ 0 h 2"/>
                <a:gd name="T10" fmla="*/ 7 w 31"/>
                <a:gd name="T11" fmla="*/ 0 h 2"/>
                <a:gd name="T12" fmla="*/ 15 w 31"/>
                <a:gd name="T13" fmla="*/ 1 h 2"/>
                <a:gd name="T14" fmla="*/ 23 w 31"/>
                <a:gd name="T15" fmla="*/ 1 h 2"/>
                <a:gd name="T16" fmla="*/ 31 w 31"/>
                <a:gd name="T17" fmla="*/ 2 h 2"/>
                <a:gd name="T18" fmla="*/ 31 w 31"/>
                <a:gd name="T1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1" h="2">
                  <a:moveTo>
                    <a:pt x="31" y="2"/>
                  </a:moveTo>
                  <a:lnTo>
                    <a:pt x="23" y="1"/>
                  </a:lnTo>
                  <a:lnTo>
                    <a:pt x="15" y="1"/>
                  </a:lnTo>
                  <a:lnTo>
                    <a:pt x="7" y="0"/>
                  </a:lnTo>
                  <a:lnTo>
                    <a:pt x="0" y="0"/>
                  </a:lnTo>
                  <a:lnTo>
                    <a:pt x="7" y="0"/>
                  </a:lnTo>
                  <a:lnTo>
                    <a:pt x="15" y="1"/>
                  </a:lnTo>
                  <a:lnTo>
                    <a:pt x="23" y="1"/>
                  </a:lnTo>
                  <a:lnTo>
                    <a:pt x="31" y="2"/>
                  </a:lnTo>
                  <a:lnTo>
                    <a:pt x="31" y="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51" name="Freeform 53"/>
            <p:cNvSpPr>
              <a:spLocks/>
            </p:cNvSpPr>
            <p:nvPr/>
          </p:nvSpPr>
          <p:spPr bwMode="auto">
            <a:xfrm>
              <a:off x="633" y="2046"/>
              <a:ext cx="151" cy="17"/>
            </a:xfrm>
            <a:custGeom>
              <a:avLst/>
              <a:gdLst>
                <a:gd name="T0" fmla="*/ 151 w 151"/>
                <a:gd name="T1" fmla="*/ 4 h 17"/>
                <a:gd name="T2" fmla="*/ 132 w 151"/>
                <a:gd name="T3" fmla="*/ 0 h 17"/>
                <a:gd name="T4" fmla="*/ 113 w 151"/>
                <a:gd name="T5" fmla="*/ 0 h 17"/>
                <a:gd name="T6" fmla="*/ 93 w 151"/>
                <a:gd name="T7" fmla="*/ 0 h 17"/>
                <a:gd name="T8" fmla="*/ 74 w 151"/>
                <a:gd name="T9" fmla="*/ 3 h 17"/>
                <a:gd name="T10" fmla="*/ 55 w 151"/>
                <a:gd name="T11" fmla="*/ 4 h 17"/>
                <a:gd name="T12" fmla="*/ 37 w 151"/>
                <a:gd name="T13" fmla="*/ 8 h 17"/>
                <a:gd name="T14" fmla="*/ 18 w 151"/>
                <a:gd name="T15" fmla="*/ 12 h 17"/>
                <a:gd name="T16" fmla="*/ 0 w 151"/>
                <a:gd name="T17" fmla="*/ 17 h 17"/>
                <a:gd name="T18" fmla="*/ 18 w 151"/>
                <a:gd name="T19" fmla="*/ 12 h 17"/>
                <a:gd name="T20" fmla="*/ 37 w 151"/>
                <a:gd name="T21" fmla="*/ 8 h 17"/>
                <a:gd name="T22" fmla="*/ 55 w 151"/>
                <a:gd name="T23" fmla="*/ 4 h 17"/>
                <a:gd name="T24" fmla="*/ 74 w 151"/>
                <a:gd name="T25" fmla="*/ 3 h 17"/>
                <a:gd name="T26" fmla="*/ 93 w 151"/>
                <a:gd name="T27" fmla="*/ 0 h 17"/>
                <a:gd name="T28" fmla="*/ 113 w 151"/>
                <a:gd name="T29" fmla="*/ 0 h 17"/>
                <a:gd name="T30" fmla="*/ 132 w 151"/>
                <a:gd name="T31" fmla="*/ 0 h 17"/>
                <a:gd name="T32" fmla="*/ 151 w 151"/>
                <a:gd name="T33" fmla="*/ 4 h 17"/>
                <a:gd name="T34" fmla="*/ 151 w 151"/>
                <a:gd name="T35" fmla="*/ 4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51" h="17">
                  <a:moveTo>
                    <a:pt x="151" y="4"/>
                  </a:moveTo>
                  <a:lnTo>
                    <a:pt x="132" y="0"/>
                  </a:lnTo>
                  <a:lnTo>
                    <a:pt x="113" y="0"/>
                  </a:lnTo>
                  <a:lnTo>
                    <a:pt x="93" y="0"/>
                  </a:lnTo>
                  <a:lnTo>
                    <a:pt x="74" y="3"/>
                  </a:lnTo>
                  <a:lnTo>
                    <a:pt x="55" y="4"/>
                  </a:lnTo>
                  <a:lnTo>
                    <a:pt x="37" y="8"/>
                  </a:lnTo>
                  <a:lnTo>
                    <a:pt x="18" y="12"/>
                  </a:lnTo>
                  <a:lnTo>
                    <a:pt x="0" y="17"/>
                  </a:lnTo>
                  <a:lnTo>
                    <a:pt x="18" y="12"/>
                  </a:lnTo>
                  <a:lnTo>
                    <a:pt x="37" y="8"/>
                  </a:lnTo>
                  <a:lnTo>
                    <a:pt x="55" y="4"/>
                  </a:lnTo>
                  <a:lnTo>
                    <a:pt x="74" y="3"/>
                  </a:lnTo>
                  <a:lnTo>
                    <a:pt x="93" y="0"/>
                  </a:lnTo>
                  <a:lnTo>
                    <a:pt x="113" y="0"/>
                  </a:lnTo>
                  <a:lnTo>
                    <a:pt x="132" y="0"/>
                  </a:lnTo>
                  <a:lnTo>
                    <a:pt x="151" y="4"/>
                  </a:lnTo>
                  <a:lnTo>
                    <a:pt x="151" y="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52" name="Freeform 54"/>
            <p:cNvSpPr>
              <a:spLocks/>
            </p:cNvSpPr>
            <p:nvPr/>
          </p:nvSpPr>
          <p:spPr bwMode="auto">
            <a:xfrm>
              <a:off x="1918" y="1136"/>
              <a:ext cx="300" cy="114"/>
            </a:xfrm>
            <a:custGeom>
              <a:avLst/>
              <a:gdLst>
                <a:gd name="T0" fmla="*/ 0 w 300"/>
                <a:gd name="T1" fmla="*/ 114 h 114"/>
                <a:gd name="T2" fmla="*/ 36 w 300"/>
                <a:gd name="T3" fmla="*/ 90 h 114"/>
                <a:gd name="T4" fmla="*/ 72 w 300"/>
                <a:gd name="T5" fmla="*/ 70 h 114"/>
                <a:gd name="T6" fmla="*/ 108 w 300"/>
                <a:gd name="T7" fmla="*/ 51 h 114"/>
                <a:gd name="T8" fmla="*/ 146 w 300"/>
                <a:gd name="T9" fmla="*/ 34 h 114"/>
                <a:gd name="T10" fmla="*/ 183 w 300"/>
                <a:gd name="T11" fmla="*/ 20 h 114"/>
                <a:gd name="T12" fmla="*/ 221 w 300"/>
                <a:gd name="T13" fmla="*/ 9 h 114"/>
                <a:gd name="T14" fmla="*/ 259 w 300"/>
                <a:gd name="T15" fmla="*/ 2 h 114"/>
                <a:gd name="T16" fmla="*/ 300 w 300"/>
                <a:gd name="T17" fmla="*/ 0 h 114"/>
                <a:gd name="T18" fmla="*/ 259 w 300"/>
                <a:gd name="T19" fmla="*/ 2 h 114"/>
                <a:gd name="T20" fmla="*/ 221 w 300"/>
                <a:gd name="T21" fmla="*/ 9 h 114"/>
                <a:gd name="T22" fmla="*/ 183 w 300"/>
                <a:gd name="T23" fmla="*/ 20 h 114"/>
                <a:gd name="T24" fmla="*/ 146 w 300"/>
                <a:gd name="T25" fmla="*/ 34 h 114"/>
                <a:gd name="T26" fmla="*/ 108 w 300"/>
                <a:gd name="T27" fmla="*/ 51 h 114"/>
                <a:gd name="T28" fmla="*/ 72 w 300"/>
                <a:gd name="T29" fmla="*/ 70 h 114"/>
                <a:gd name="T30" fmla="*/ 36 w 300"/>
                <a:gd name="T31" fmla="*/ 90 h 114"/>
                <a:gd name="T32" fmla="*/ 0 w 300"/>
                <a:gd name="T33" fmla="*/ 114 h 114"/>
                <a:gd name="T34" fmla="*/ 0 w 300"/>
                <a:gd name="T35" fmla="*/ 114 h 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300" h="114">
                  <a:moveTo>
                    <a:pt x="0" y="114"/>
                  </a:moveTo>
                  <a:lnTo>
                    <a:pt x="36" y="90"/>
                  </a:lnTo>
                  <a:lnTo>
                    <a:pt x="72" y="70"/>
                  </a:lnTo>
                  <a:lnTo>
                    <a:pt x="108" y="51"/>
                  </a:lnTo>
                  <a:lnTo>
                    <a:pt x="146" y="34"/>
                  </a:lnTo>
                  <a:lnTo>
                    <a:pt x="183" y="20"/>
                  </a:lnTo>
                  <a:lnTo>
                    <a:pt x="221" y="9"/>
                  </a:lnTo>
                  <a:lnTo>
                    <a:pt x="259" y="2"/>
                  </a:lnTo>
                  <a:lnTo>
                    <a:pt x="300" y="0"/>
                  </a:lnTo>
                  <a:lnTo>
                    <a:pt x="259" y="2"/>
                  </a:lnTo>
                  <a:lnTo>
                    <a:pt x="221" y="9"/>
                  </a:lnTo>
                  <a:lnTo>
                    <a:pt x="183" y="20"/>
                  </a:lnTo>
                  <a:lnTo>
                    <a:pt x="146" y="34"/>
                  </a:lnTo>
                  <a:lnTo>
                    <a:pt x="108" y="51"/>
                  </a:lnTo>
                  <a:lnTo>
                    <a:pt x="72" y="70"/>
                  </a:lnTo>
                  <a:lnTo>
                    <a:pt x="36" y="90"/>
                  </a:lnTo>
                  <a:lnTo>
                    <a:pt x="0" y="114"/>
                  </a:lnTo>
                  <a:lnTo>
                    <a:pt x="0" y="11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53" name="Freeform 55"/>
            <p:cNvSpPr>
              <a:spLocks/>
            </p:cNvSpPr>
            <p:nvPr/>
          </p:nvSpPr>
          <p:spPr bwMode="auto">
            <a:xfrm>
              <a:off x="1607" y="1250"/>
              <a:ext cx="311" cy="168"/>
            </a:xfrm>
            <a:custGeom>
              <a:avLst/>
              <a:gdLst>
                <a:gd name="T0" fmla="*/ 0 w 311"/>
                <a:gd name="T1" fmla="*/ 168 h 168"/>
                <a:gd name="T2" fmla="*/ 38 w 311"/>
                <a:gd name="T3" fmla="*/ 153 h 168"/>
                <a:gd name="T4" fmla="*/ 78 w 311"/>
                <a:gd name="T5" fmla="*/ 136 h 168"/>
                <a:gd name="T6" fmla="*/ 116 w 311"/>
                <a:gd name="T7" fmla="*/ 117 h 168"/>
                <a:gd name="T8" fmla="*/ 155 w 311"/>
                <a:gd name="T9" fmla="*/ 96 h 168"/>
                <a:gd name="T10" fmla="*/ 194 w 311"/>
                <a:gd name="T11" fmla="*/ 73 h 168"/>
                <a:gd name="T12" fmla="*/ 232 w 311"/>
                <a:gd name="T13" fmla="*/ 49 h 168"/>
                <a:gd name="T14" fmla="*/ 271 w 311"/>
                <a:gd name="T15" fmla="*/ 24 h 168"/>
                <a:gd name="T16" fmla="*/ 311 w 311"/>
                <a:gd name="T17" fmla="*/ 0 h 168"/>
                <a:gd name="T18" fmla="*/ 271 w 311"/>
                <a:gd name="T19" fmla="*/ 24 h 168"/>
                <a:gd name="T20" fmla="*/ 232 w 311"/>
                <a:gd name="T21" fmla="*/ 49 h 168"/>
                <a:gd name="T22" fmla="*/ 194 w 311"/>
                <a:gd name="T23" fmla="*/ 73 h 168"/>
                <a:gd name="T24" fmla="*/ 155 w 311"/>
                <a:gd name="T25" fmla="*/ 96 h 168"/>
                <a:gd name="T26" fmla="*/ 116 w 311"/>
                <a:gd name="T27" fmla="*/ 117 h 168"/>
                <a:gd name="T28" fmla="*/ 78 w 311"/>
                <a:gd name="T29" fmla="*/ 136 h 168"/>
                <a:gd name="T30" fmla="*/ 38 w 311"/>
                <a:gd name="T31" fmla="*/ 153 h 168"/>
                <a:gd name="T32" fmla="*/ 0 w 311"/>
                <a:gd name="T33" fmla="*/ 168 h 168"/>
                <a:gd name="T34" fmla="*/ 0 w 311"/>
                <a:gd name="T35" fmla="*/ 168 h 1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311" h="168">
                  <a:moveTo>
                    <a:pt x="0" y="168"/>
                  </a:moveTo>
                  <a:lnTo>
                    <a:pt x="38" y="153"/>
                  </a:lnTo>
                  <a:lnTo>
                    <a:pt x="78" y="136"/>
                  </a:lnTo>
                  <a:lnTo>
                    <a:pt x="116" y="117"/>
                  </a:lnTo>
                  <a:lnTo>
                    <a:pt x="155" y="96"/>
                  </a:lnTo>
                  <a:lnTo>
                    <a:pt x="194" y="73"/>
                  </a:lnTo>
                  <a:lnTo>
                    <a:pt x="232" y="49"/>
                  </a:lnTo>
                  <a:lnTo>
                    <a:pt x="271" y="24"/>
                  </a:lnTo>
                  <a:lnTo>
                    <a:pt x="311" y="0"/>
                  </a:lnTo>
                  <a:lnTo>
                    <a:pt x="271" y="24"/>
                  </a:lnTo>
                  <a:lnTo>
                    <a:pt x="232" y="49"/>
                  </a:lnTo>
                  <a:lnTo>
                    <a:pt x="194" y="73"/>
                  </a:lnTo>
                  <a:lnTo>
                    <a:pt x="155" y="96"/>
                  </a:lnTo>
                  <a:lnTo>
                    <a:pt x="116" y="117"/>
                  </a:lnTo>
                  <a:lnTo>
                    <a:pt x="78" y="136"/>
                  </a:lnTo>
                  <a:lnTo>
                    <a:pt x="38" y="153"/>
                  </a:lnTo>
                  <a:lnTo>
                    <a:pt x="0" y="168"/>
                  </a:lnTo>
                  <a:lnTo>
                    <a:pt x="0" y="16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54" name="Freeform 56"/>
            <p:cNvSpPr>
              <a:spLocks/>
            </p:cNvSpPr>
            <p:nvPr/>
          </p:nvSpPr>
          <p:spPr bwMode="auto">
            <a:xfrm>
              <a:off x="634" y="2272"/>
              <a:ext cx="200" cy="26"/>
            </a:xfrm>
            <a:custGeom>
              <a:avLst/>
              <a:gdLst>
                <a:gd name="T0" fmla="*/ 200 w 200"/>
                <a:gd name="T1" fmla="*/ 5 h 26"/>
                <a:gd name="T2" fmla="*/ 200 w 200"/>
                <a:gd name="T3" fmla="*/ 5 h 26"/>
                <a:gd name="T4" fmla="*/ 174 w 200"/>
                <a:gd name="T5" fmla="*/ 1 h 26"/>
                <a:gd name="T6" fmla="*/ 149 w 200"/>
                <a:gd name="T7" fmla="*/ 0 h 26"/>
                <a:gd name="T8" fmla="*/ 123 w 200"/>
                <a:gd name="T9" fmla="*/ 0 h 26"/>
                <a:gd name="T10" fmla="*/ 98 w 200"/>
                <a:gd name="T11" fmla="*/ 2 h 26"/>
                <a:gd name="T12" fmla="*/ 73 w 200"/>
                <a:gd name="T13" fmla="*/ 4 h 26"/>
                <a:gd name="T14" fmla="*/ 48 w 200"/>
                <a:gd name="T15" fmla="*/ 10 h 26"/>
                <a:gd name="T16" fmla="*/ 24 w 200"/>
                <a:gd name="T17" fmla="*/ 15 h 26"/>
                <a:gd name="T18" fmla="*/ 0 w 200"/>
                <a:gd name="T19" fmla="*/ 26 h 26"/>
                <a:gd name="T20" fmla="*/ 24 w 200"/>
                <a:gd name="T21" fmla="*/ 15 h 26"/>
                <a:gd name="T22" fmla="*/ 48 w 200"/>
                <a:gd name="T23" fmla="*/ 10 h 26"/>
                <a:gd name="T24" fmla="*/ 73 w 200"/>
                <a:gd name="T25" fmla="*/ 5 h 26"/>
                <a:gd name="T26" fmla="*/ 98 w 200"/>
                <a:gd name="T27" fmla="*/ 2 h 26"/>
                <a:gd name="T28" fmla="*/ 123 w 200"/>
                <a:gd name="T29" fmla="*/ 0 h 26"/>
                <a:gd name="T30" fmla="*/ 149 w 200"/>
                <a:gd name="T31" fmla="*/ 0 h 26"/>
                <a:gd name="T32" fmla="*/ 174 w 200"/>
                <a:gd name="T33" fmla="*/ 1 h 26"/>
                <a:gd name="T34" fmla="*/ 200 w 200"/>
                <a:gd name="T35" fmla="*/ 5 h 26"/>
                <a:gd name="T36" fmla="*/ 200 w 200"/>
                <a:gd name="T37" fmla="*/ 5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200" h="26">
                  <a:moveTo>
                    <a:pt x="200" y="5"/>
                  </a:moveTo>
                  <a:lnTo>
                    <a:pt x="200" y="5"/>
                  </a:lnTo>
                  <a:lnTo>
                    <a:pt x="174" y="1"/>
                  </a:lnTo>
                  <a:lnTo>
                    <a:pt x="149" y="0"/>
                  </a:lnTo>
                  <a:lnTo>
                    <a:pt x="123" y="0"/>
                  </a:lnTo>
                  <a:lnTo>
                    <a:pt x="98" y="2"/>
                  </a:lnTo>
                  <a:lnTo>
                    <a:pt x="73" y="4"/>
                  </a:lnTo>
                  <a:lnTo>
                    <a:pt x="48" y="10"/>
                  </a:lnTo>
                  <a:lnTo>
                    <a:pt x="24" y="15"/>
                  </a:lnTo>
                  <a:lnTo>
                    <a:pt x="0" y="26"/>
                  </a:lnTo>
                  <a:lnTo>
                    <a:pt x="24" y="15"/>
                  </a:lnTo>
                  <a:lnTo>
                    <a:pt x="48" y="10"/>
                  </a:lnTo>
                  <a:lnTo>
                    <a:pt x="73" y="5"/>
                  </a:lnTo>
                  <a:lnTo>
                    <a:pt x="98" y="2"/>
                  </a:lnTo>
                  <a:lnTo>
                    <a:pt x="123" y="0"/>
                  </a:lnTo>
                  <a:lnTo>
                    <a:pt x="149" y="0"/>
                  </a:lnTo>
                  <a:lnTo>
                    <a:pt x="174" y="1"/>
                  </a:lnTo>
                  <a:lnTo>
                    <a:pt x="200" y="5"/>
                  </a:lnTo>
                  <a:lnTo>
                    <a:pt x="200" y="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55" name="Freeform 57"/>
            <p:cNvSpPr>
              <a:spLocks/>
            </p:cNvSpPr>
            <p:nvPr/>
          </p:nvSpPr>
          <p:spPr bwMode="auto">
            <a:xfrm>
              <a:off x="629" y="1449"/>
              <a:ext cx="32" cy="2"/>
            </a:xfrm>
            <a:custGeom>
              <a:avLst/>
              <a:gdLst>
                <a:gd name="T0" fmla="*/ 0 w 32"/>
                <a:gd name="T1" fmla="*/ 2 h 2"/>
                <a:gd name="T2" fmla="*/ 7 w 32"/>
                <a:gd name="T3" fmla="*/ 1 h 2"/>
                <a:gd name="T4" fmla="*/ 15 w 32"/>
                <a:gd name="T5" fmla="*/ 1 h 2"/>
                <a:gd name="T6" fmla="*/ 23 w 32"/>
                <a:gd name="T7" fmla="*/ 0 h 2"/>
                <a:gd name="T8" fmla="*/ 32 w 32"/>
                <a:gd name="T9" fmla="*/ 0 h 2"/>
                <a:gd name="T10" fmla="*/ 23 w 32"/>
                <a:gd name="T11" fmla="*/ 0 h 2"/>
                <a:gd name="T12" fmla="*/ 15 w 32"/>
                <a:gd name="T13" fmla="*/ 1 h 2"/>
                <a:gd name="T14" fmla="*/ 7 w 32"/>
                <a:gd name="T15" fmla="*/ 1 h 2"/>
                <a:gd name="T16" fmla="*/ 0 w 32"/>
                <a:gd name="T17" fmla="*/ 2 h 2"/>
                <a:gd name="T18" fmla="*/ 0 w 32"/>
                <a:gd name="T1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2" h="2">
                  <a:moveTo>
                    <a:pt x="0" y="2"/>
                  </a:moveTo>
                  <a:lnTo>
                    <a:pt x="7" y="1"/>
                  </a:lnTo>
                  <a:lnTo>
                    <a:pt x="15" y="1"/>
                  </a:lnTo>
                  <a:lnTo>
                    <a:pt x="23" y="0"/>
                  </a:lnTo>
                  <a:lnTo>
                    <a:pt x="32" y="0"/>
                  </a:lnTo>
                  <a:lnTo>
                    <a:pt x="23" y="0"/>
                  </a:lnTo>
                  <a:lnTo>
                    <a:pt x="15" y="1"/>
                  </a:lnTo>
                  <a:lnTo>
                    <a:pt x="7" y="1"/>
                  </a:lnTo>
                  <a:lnTo>
                    <a:pt x="0" y="2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56" name="Freeform 58"/>
            <p:cNvSpPr>
              <a:spLocks/>
            </p:cNvSpPr>
            <p:nvPr/>
          </p:nvSpPr>
          <p:spPr bwMode="auto">
            <a:xfrm>
              <a:off x="629" y="1420"/>
              <a:ext cx="22" cy="1"/>
            </a:xfrm>
            <a:custGeom>
              <a:avLst/>
              <a:gdLst>
                <a:gd name="T0" fmla="*/ 0 w 22"/>
                <a:gd name="T1" fmla="*/ 1 h 1"/>
                <a:gd name="T2" fmla="*/ 10 w 22"/>
                <a:gd name="T3" fmla="*/ 0 h 1"/>
                <a:gd name="T4" fmla="*/ 22 w 22"/>
                <a:gd name="T5" fmla="*/ 0 h 1"/>
                <a:gd name="T6" fmla="*/ 10 w 22"/>
                <a:gd name="T7" fmla="*/ 0 h 1"/>
                <a:gd name="T8" fmla="*/ 0 w 22"/>
                <a:gd name="T9" fmla="*/ 1 h 1"/>
                <a:gd name="T10" fmla="*/ 0 w 22"/>
                <a:gd name="T11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2" h="1">
                  <a:moveTo>
                    <a:pt x="0" y="1"/>
                  </a:moveTo>
                  <a:lnTo>
                    <a:pt x="10" y="0"/>
                  </a:lnTo>
                  <a:lnTo>
                    <a:pt x="22" y="0"/>
                  </a:lnTo>
                  <a:lnTo>
                    <a:pt x="10" y="0"/>
                  </a:lnTo>
                  <a:lnTo>
                    <a:pt x="0" y="1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57" name="Freeform 59"/>
            <p:cNvSpPr>
              <a:spLocks/>
            </p:cNvSpPr>
            <p:nvPr/>
          </p:nvSpPr>
          <p:spPr bwMode="auto">
            <a:xfrm>
              <a:off x="1930" y="2300"/>
              <a:ext cx="318" cy="174"/>
            </a:xfrm>
            <a:custGeom>
              <a:avLst/>
              <a:gdLst>
                <a:gd name="T0" fmla="*/ 318 w 318"/>
                <a:gd name="T1" fmla="*/ 0 h 174"/>
                <a:gd name="T2" fmla="*/ 277 w 318"/>
                <a:gd name="T3" fmla="*/ 14 h 174"/>
                <a:gd name="T4" fmla="*/ 236 w 318"/>
                <a:gd name="T5" fmla="*/ 32 h 174"/>
                <a:gd name="T6" fmla="*/ 197 w 318"/>
                <a:gd name="T7" fmla="*/ 53 h 174"/>
                <a:gd name="T8" fmla="*/ 157 w 318"/>
                <a:gd name="T9" fmla="*/ 75 h 174"/>
                <a:gd name="T10" fmla="*/ 118 w 318"/>
                <a:gd name="T11" fmla="*/ 98 h 174"/>
                <a:gd name="T12" fmla="*/ 78 w 318"/>
                <a:gd name="T13" fmla="*/ 122 h 174"/>
                <a:gd name="T14" fmla="*/ 39 w 318"/>
                <a:gd name="T15" fmla="*/ 147 h 174"/>
                <a:gd name="T16" fmla="*/ 0 w 318"/>
                <a:gd name="T17" fmla="*/ 174 h 174"/>
                <a:gd name="T18" fmla="*/ 39 w 318"/>
                <a:gd name="T19" fmla="*/ 147 h 174"/>
                <a:gd name="T20" fmla="*/ 78 w 318"/>
                <a:gd name="T21" fmla="*/ 122 h 174"/>
                <a:gd name="T22" fmla="*/ 118 w 318"/>
                <a:gd name="T23" fmla="*/ 98 h 174"/>
                <a:gd name="T24" fmla="*/ 157 w 318"/>
                <a:gd name="T25" fmla="*/ 75 h 174"/>
                <a:gd name="T26" fmla="*/ 197 w 318"/>
                <a:gd name="T27" fmla="*/ 53 h 174"/>
                <a:gd name="T28" fmla="*/ 236 w 318"/>
                <a:gd name="T29" fmla="*/ 32 h 174"/>
                <a:gd name="T30" fmla="*/ 277 w 318"/>
                <a:gd name="T31" fmla="*/ 14 h 174"/>
                <a:gd name="T32" fmla="*/ 318 w 318"/>
                <a:gd name="T33" fmla="*/ 0 h 174"/>
                <a:gd name="T34" fmla="*/ 318 w 318"/>
                <a:gd name="T35" fmla="*/ 0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318" h="174">
                  <a:moveTo>
                    <a:pt x="318" y="0"/>
                  </a:moveTo>
                  <a:lnTo>
                    <a:pt x="277" y="14"/>
                  </a:lnTo>
                  <a:lnTo>
                    <a:pt x="236" y="32"/>
                  </a:lnTo>
                  <a:lnTo>
                    <a:pt x="197" y="53"/>
                  </a:lnTo>
                  <a:lnTo>
                    <a:pt x="157" y="75"/>
                  </a:lnTo>
                  <a:lnTo>
                    <a:pt x="118" y="98"/>
                  </a:lnTo>
                  <a:lnTo>
                    <a:pt x="78" y="122"/>
                  </a:lnTo>
                  <a:lnTo>
                    <a:pt x="39" y="147"/>
                  </a:lnTo>
                  <a:lnTo>
                    <a:pt x="0" y="174"/>
                  </a:lnTo>
                  <a:lnTo>
                    <a:pt x="39" y="147"/>
                  </a:lnTo>
                  <a:lnTo>
                    <a:pt x="78" y="122"/>
                  </a:lnTo>
                  <a:lnTo>
                    <a:pt x="118" y="98"/>
                  </a:lnTo>
                  <a:lnTo>
                    <a:pt x="157" y="75"/>
                  </a:lnTo>
                  <a:lnTo>
                    <a:pt x="197" y="53"/>
                  </a:lnTo>
                  <a:lnTo>
                    <a:pt x="236" y="32"/>
                  </a:lnTo>
                  <a:lnTo>
                    <a:pt x="277" y="14"/>
                  </a:lnTo>
                  <a:lnTo>
                    <a:pt x="318" y="0"/>
                  </a:lnTo>
                  <a:lnTo>
                    <a:pt x="318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58" name="Freeform 60"/>
            <p:cNvSpPr>
              <a:spLocks/>
            </p:cNvSpPr>
            <p:nvPr/>
          </p:nvSpPr>
          <p:spPr bwMode="auto">
            <a:xfrm>
              <a:off x="633" y="2017"/>
              <a:ext cx="148" cy="17"/>
            </a:xfrm>
            <a:custGeom>
              <a:avLst/>
              <a:gdLst>
                <a:gd name="T0" fmla="*/ 148 w 148"/>
                <a:gd name="T1" fmla="*/ 2 h 17"/>
                <a:gd name="T2" fmla="*/ 128 w 148"/>
                <a:gd name="T3" fmla="*/ 0 h 17"/>
                <a:gd name="T4" fmla="*/ 109 w 148"/>
                <a:gd name="T5" fmla="*/ 0 h 17"/>
                <a:gd name="T6" fmla="*/ 90 w 148"/>
                <a:gd name="T7" fmla="*/ 0 h 17"/>
                <a:gd name="T8" fmla="*/ 72 w 148"/>
                <a:gd name="T9" fmla="*/ 1 h 17"/>
                <a:gd name="T10" fmla="*/ 54 w 148"/>
                <a:gd name="T11" fmla="*/ 2 h 17"/>
                <a:gd name="T12" fmla="*/ 36 w 148"/>
                <a:gd name="T13" fmla="*/ 7 h 17"/>
                <a:gd name="T14" fmla="*/ 18 w 148"/>
                <a:gd name="T15" fmla="*/ 10 h 17"/>
                <a:gd name="T16" fmla="*/ 0 w 148"/>
                <a:gd name="T17" fmla="*/ 17 h 17"/>
                <a:gd name="T18" fmla="*/ 18 w 148"/>
                <a:gd name="T19" fmla="*/ 10 h 17"/>
                <a:gd name="T20" fmla="*/ 36 w 148"/>
                <a:gd name="T21" fmla="*/ 7 h 17"/>
                <a:gd name="T22" fmla="*/ 54 w 148"/>
                <a:gd name="T23" fmla="*/ 2 h 17"/>
                <a:gd name="T24" fmla="*/ 72 w 148"/>
                <a:gd name="T25" fmla="*/ 1 h 17"/>
                <a:gd name="T26" fmla="*/ 90 w 148"/>
                <a:gd name="T27" fmla="*/ 0 h 17"/>
                <a:gd name="T28" fmla="*/ 109 w 148"/>
                <a:gd name="T29" fmla="*/ 0 h 17"/>
                <a:gd name="T30" fmla="*/ 128 w 148"/>
                <a:gd name="T31" fmla="*/ 0 h 17"/>
                <a:gd name="T32" fmla="*/ 148 w 148"/>
                <a:gd name="T33" fmla="*/ 2 h 17"/>
                <a:gd name="T34" fmla="*/ 148 w 148"/>
                <a:gd name="T35" fmla="*/ 2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8" h="17">
                  <a:moveTo>
                    <a:pt x="148" y="2"/>
                  </a:moveTo>
                  <a:lnTo>
                    <a:pt x="128" y="0"/>
                  </a:lnTo>
                  <a:lnTo>
                    <a:pt x="109" y="0"/>
                  </a:lnTo>
                  <a:lnTo>
                    <a:pt x="90" y="0"/>
                  </a:lnTo>
                  <a:lnTo>
                    <a:pt x="72" y="1"/>
                  </a:lnTo>
                  <a:lnTo>
                    <a:pt x="54" y="2"/>
                  </a:lnTo>
                  <a:lnTo>
                    <a:pt x="36" y="7"/>
                  </a:lnTo>
                  <a:lnTo>
                    <a:pt x="18" y="10"/>
                  </a:lnTo>
                  <a:lnTo>
                    <a:pt x="0" y="17"/>
                  </a:lnTo>
                  <a:lnTo>
                    <a:pt x="18" y="10"/>
                  </a:lnTo>
                  <a:lnTo>
                    <a:pt x="36" y="7"/>
                  </a:lnTo>
                  <a:lnTo>
                    <a:pt x="54" y="2"/>
                  </a:lnTo>
                  <a:lnTo>
                    <a:pt x="72" y="1"/>
                  </a:lnTo>
                  <a:lnTo>
                    <a:pt x="90" y="0"/>
                  </a:lnTo>
                  <a:lnTo>
                    <a:pt x="109" y="0"/>
                  </a:lnTo>
                  <a:lnTo>
                    <a:pt x="128" y="0"/>
                  </a:lnTo>
                  <a:lnTo>
                    <a:pt x="148" y="2"/>
                  </a:lnTo>
                  <a:lnTo>
                    <a:pt x="148" y="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59" name="Freeform 61"/>
            <p:cNvSpPr>
              <a:spLocks/>
            </p:cNvSpPr>
            <p:nvPr/>
          </p:nvSpPr>
          <p:spPr bwMode="auto">
            <a:xfrm>
              <a:off x="837" y="2307"/>
              <a:ext cx="4" cy="0"/>
            </a:xfrm>
            <a:custGeom>
              <a:avLst/>
              <a:gdLst>
                <a:gd name="T0" fmla="*/ 0 w 4"/>
                <a:gd name="T1" fmla="*/ 1 w 4"/>
                <a:gd name="T2" fmla="*/ 4 w 4"/>
                <a:gd name="T3" fmla="*/ 1 w 4"/>
                <a:gd name="T4" fmla="*/ 0 w 4"/>
                <a:gd name="T5" fmla="*/ 0 w 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  <a:cxn ang="0">
                  <a:pos x="T5" y="0"/>
                </a:cxn>
              </a:cxnLst>
              <a:rect l="0" t="0" r="r" b="b"/>
              <a:pathLst>
                <a:path w="4">
                  <a:moveTo>
                    <a:pt x="0" y="0"/>
                  </a:moveTo>
                  <a:lnTo>
                    <a:pt x="1" y="0"/>
                  </a:lnTo>
                  <a:lnTo>
                    <a:pt x="4" y="0"/>
                  </a:lnTo>
                  <a:lnTo>
                    <a:pt x="1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60" name="Freeform 62"/>
            <p:cNvSpPr>
              <a:spLocks/>
            </p:cNvSpPr>
            <p:nvPr/>
          </p:nvSpPr>
          <p:spPr bwMode="auto">
            <a:xfrm>
              <a:off x="2498" y="2579"/>
              <a:ext cx="748" cy="334"/>
            </a:xfrm>
            <a:custGeom>
              <a:avLst/>
              <a:gdLst>
                <a:gd name="T0" fmla="*/ 718 w 748"/>
                <a:gd name="T1" fmla="*/ 304 h 334"/>
                <a:gd name="T2" fmla="*/ 636 w 748"/>
                <a:gd name="T3" fmla="*/ 286 h 334"/>
                <a:gd name="T4" fmla="*/ 555 w 748"/>
                <a:gd name="T5" fmla="*/ 255 h 334"/>
                <a:gd name="T6" fmla="*/ 473 w 748"/>
                <a:gd name="T7" fmla="*/ 216 h 334"/>
                <a:gd name="T8" fmla="*/ 389 w 748"/>
                <a:gd name="T9" fmla="*/ 172 h 334"/>
                <a:gd name="T10" fmla="*/ 305 w 748"/>
                <a:gd name="T11" fmla="*/ 124 h 334"/>
                <a:gd name="T12" fmla="*/ 223 w 748"/>
                <a:gd name="T13" fmla="*/ 80 h 334"/>
                <a:gd name="T14" fmla="*/ 139 w 748"/>
                <a:gd name="T15" fmla="*/ 39 h 334"/>
                <a:gd name="T16" fmla="*/ 58 w 748"/>
                <a:gd name="T17" fmla="*/ 11 h 334"/>
                <a:gd name="T18" fmla="*/ 50 w 748"/>
                <a:gd name="T19" fmla="*/ 8 h 334"/>
                <a:gd name="T20" fmla="*/ 43 w 748"/>
                <a:gd name="T21" fmla="*/ 6 h 334"/>
                <a:gd name="T22" fmla="*/ 35 w 748"/>
                <a:gd name="T23" fmla="*/ 3 h 334"/>
                <a:gd name="T24" fmla="*/ 28 w 748"/>
                <a:gd name="T25" fmla="*/ 3 h 334"/>
                <a:gd name="T26" fmla="*/ 20 w 748"/>
                <a:gd name="T27" fmla="*/ 2 h 334"/>
                <a:gd name="T28" fmla="*/ 14 w 748"/>
                <a:gd name="T29" fmla="*/ 1 h 334"/>
                <a:gd name="T30" fmla="*/ 6 w 748"/>
                <a:gd name="T31" fmla="*/ 0 h 334"/>
                <a:gd name="T32" fmla="*/ 0 w 748"/>
                <a:gd name="T33" fmla="*/ 0 h 334"/>
                <a:gd name="T34" fmla="*/ 5 w 748"/>
                <a:gd name="T35" fmla="*/ 28 h 334"/>
                <a:gd name="T36" fmla="*/ 14 w 748"/>
                <a:gd name="T37" fmla="*/ 29 h 334"/>
                <a:gd name="T38" fmla="*/ 23 w 748"/>
                <a:gd name="T39" fmla="*/ 30 h 334"/>
                <a:gd name="T40" fmla="*/ 32 w 748"/>
                <a:gd name="T41" fmla="*/ 31 h 334"/>
                <a:gd name="T42" fmla="*/ 41 w 748"/>
                <a:gd name="T43" fmla="*/ 35 h 334"/>
                <a:gd name="T44" fmla="*/ 125 w 748"/>
                <a:gd name="T45" fmla="*/ 62 h 334"/>
                <a:gd name="T46" fmla="*/ 209 w 748"/>
                <a:gd name="T47" fmla="*/ 100 h 334"/>
                <a:gd name="T48" fmla="*/ 295 w 748"/>
                <a:gd name="T49" fmla="*/ 145 h 334"/>
                <a:gd name="T50" fmla="*/ 380 w 748"/>
                <a:gd name="T51" fmla="*/ 193 h 334"/>
                <a:gd name="T52" fmla="*/ 465 w 748"/>
                <a:gd name="T53" fmla="*/ 240 h 334"/>
                <a:gd name="T54" fmla="*/ 550 w 748"/>
                <a:gd name="T55" fmla="*/ 281 h 334"/>
                <a:gd name="T56" fmla="*/ 634 w 748"/>
                <a:gd name="T57" fmla="*/ 314 h 334"/>
                <a:gd name="T58" fmla="*/ 718 w 748"/>
                <a:gd name="T59" fmla="*/ 332 h 334"/>
                <a:gd name="T60" fmla="*/ 725 w 748"/>
                <a:gd name="T61" fmla="*/ 332 h 334"/>
                <a:gd name="T62" fmla="*/ 733 w 748"/>
                <a:gd name="T63" fmla="*/ 333 h 334"/>
                <a:gd name="T64" fmla="*/ 739 w 748"/>
                <a:gd name="T65" fmla="*/ 333 h 334"/>
                <a:gd name="T66" fmla="*/ 748 w 748"/>
                <a:gd name="T67" fmla="*/ 334 h 334"/>
                <a:gd name="T68" fmla="*/ 719 w 748"/>
                <a:gd name="T69" fmla="*/ 74 h 334"/>
                <a:gd name="T70" fmla="*/ 718 w 748"/>
                <a:gd name="T71" fmla="*/ 102 h 334"/>
                <a:gd name="T72" fmla="*/ 718 w 748"/>
                <a:gd name="T73" fmla="*/ 132 h 334"/>
                <a:gd name="T74" fmla="*/ 718 w 748"/>
                <a:gd name="T75" fmla="*/ 160 h 334"/>
                <a:gd name="T76" fmla="*/ 718 w 748"/>
                <a:gd name="T77" fmla="*/ 189 h 334"/>
                <a:gd name="T78" fmla="*/ 718 w 748"/>
                <a:gd name="T79" fmla="*/ 216 h 334"/>
                <a:gd name="T80" fmla="*/ 718 w 748"/>
                <a:gd name="T81" fmla="*/ 245 h 334"/>
                <a:gd name="T82" fmla="*/ 718 w 748"/>
                <a:gd name="T83" fmla="*/ 273 h 334"/>
                <a:gd name="T84" fmla="*/ 718 w 748"/>
                <a:gd name="T85" fmla="*/ 304 h 334"/>
                <a:gd name="T86" fmla="*/ 718 w 748"/>
                <a:gd name="T87" fmla="*/ 304 h 3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748" h="334">
                  <a:moveTo>
                    <a:pt x="718" y="304"/>
                  </a:moveTo>
                  <a:lnTo>
                    <a:pt x="636" y="286"/>
                  </a:lnTo>
                  <a:lnTo>
                    <a:pt x="555" y="255"/>
                  </a:lnTo>
                  <a:lnTo>
                    <a:pt x="473" y="216"/>
                  </a:lnTo>
                  <a:lnTo>
                    <a:pt x="389" y="172"/>
                  </a:lnTo>
                  <a:lnTo>
                    <a:pt x="305" y="124"/>
                  </a:lnTo>
                  <a:lnTo>
                    <a:pt x="223" y="80"/>
                  </a:lnTo>
                  <a:lnTo>
                    <a:pt x="139" y="39"/>
                  </a:lnTo>
                  <a:lnTo>
                    <a:pt x="58" y="11"/>
                  </a:lnTo>
                  <a:lnTo>
                    <a:pt x="50" y="8"/>
                  </a:lnTo>
                  <a:lnTo>
                    <a:pt x="43" y="6"/>
                  </a:lnTo>
                  <a:lnTo>
                    <a:pt x="35" y="3"/>
                  </a:lnTo>
                  <a:lnTo>
                    <a:pt x="28" y="3"/>
                  </a:lnTo>
                  <a:lnTo>
                    <a:pt x="20" y="2"/>
                  </a:lnTo>
                  <a:lnTo>
                    <a:pt x="14" y="1"/>
                  </a:lnTo>
                  <a:lnTo>
                    <a:pt x="6" y="0"/>
                  </a:lnTo>
                  <a:lnTo>
                    <a:pt x="0" y="0"/>
                  </a:lnTo>
                  <a:lnTo>
                    <a:pt x="5" y="28"/>
                  </a:lnTo>
                  <a:lnTo>
                    <a:pt x="14" y="29"/>
                  </a:lnTo>
                  <a:lnTo>
                    <a:pt x="23" y="30"/>
                  </a:lnTo>
                  <a:lnTo>
                    <a:pt x="32" y="31"/>
                  </a:lnTo>
                  <a:lnTo>
                    <a:pt x="41" y="35"/>
                  </a:lnTo>
                  <a:lnTo>
                    <a:pt x="125" y="62"/>
                  </a:lnTo>
                  <a:lnTo>
                    <a:pt x="209" y="100"/>
                  </a:lnTo>
                  <a:lnTo>
                    <a:pt x="295" y="145"/>
                  </a:lnTo>
                  <a:lnTo>
                    <a:pt x="380" y="193"/>
                  </a:lnTo>
                  <a:lnTo>
                    <a:pt x="465" y="240"/>
                  </a:lnTo>
                  <a:lnTo>
                    <a:pt x="550" y="281"/>
                  </a:lnTo>
                  <a:lnTo>
                    <a:pt x="634" y="314"/>
                  </a:lnTo>
                  <a:lnTo>
                    <a:pt x="718" y="332"/>
                  </a:lnTo>
                  <a:lnTo>
                    <a:pt x="725" y="332"/>
                  </a:lnTo>
                  <a:lnTo>
                    <a:pt x="733" y="333"/>
                  </a:lnTo>
                  <a:lnTo>
                    <a:pt x="739" y="333"/>
                  </a:lnTo>
                  <a:lnTo>
                    <a:pt x="748" y="334"/>
                  </a:lnTo>
                  <a:lnTo>
                    <a:pt x="719" y="74"/>
                  </a:lnTo>
                  <a:lnTo>
                    <a:pt x="718" y="102"/>
                  </a:lnTo>
                  <a:lnTo>
                    <a:pt x="718" y="132"/>
                  </a:lnTo>
                  <a:lnTo>
                    <a:pt x="718" y="160"/>
                  </a:lnTo>
                  <a:lnTo>
                    <a:pt x="718" y="189"/>
                  </a:lnTo>
                  <a:lnTo>
                    <a:pt x="718" y="216"/>
                  </a:lnTo>
                  <a:lnTo>
                    <a:pt x="718" y="245"/>
                  </a:lnTo>
                  <a:lnTo>
                    <a:pt x="718" y="273"/>
                  </a:lnTo>
                  <a:lnTo>
                    <a:pt x="718" y="304"/>
                  </a:lnTo>
                  <a:lnTo>
                    <a:pt x="718" y="30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61" name="Freeform 63"/>
            <p:cNvSpPr>
              <a:spLocks/>
            </p:cNvSpPr>
            <p:nvPr/>
          </p:nvSpPr>
          <p:spPr bwMode="auto">
            <a:xfrm>
              <a:off x="599" y="853"/>
              <a:ext cx="274" cy="1811"/>
            </a:xfrm>
            <a:custGeom>
              <a:avLst/>
              <a:gdLst>
                <a:gd name="T0" fmla="*/ 82 w 274"/>
                <a:gd name="T1" fmla="*/ 1746 h 1811"/>
                <a:gd name="T2" fmla="*/ 59 w 274"/>
                <a:gd name="T3" fmla="*/ 1755 h 1811"/>
                <a:gd name="T4" fmla="*/ 37 w 274"/>
                <a:gd name="T5" fmla="*/ 1766 h 1811"/>
                <a:gd name="T6" fmla="*/ 35 w 274"/>
                <a:gd name="T7" fmla="*/ 1656 h 1811"/>
                <a:gd name="T8" fmla="*/ 35 w 274"/>
                <a:gd name="T9" fmla="*/ 1548 h 1811"/>
                <a:gd name="T10" fmla="*/ 35 w 274"/>
                <a:gd name="T11" fmla="*/ 1468 h 1811"/>
                <a:gd name="T12" fmla="*/ 35 w 274"/>
                <a:gd name="T13" fmla="*/ 1445 h 1811"/>
                <a:gd name="T14" fmla="*/ 34 w 274"/>
                <a:gd name="T15" fmla="*/ 1356 h 1811"/>
                <a:gd name="T16" fmla="*/ 34 w 274"/>
                <a:gd name="T17" fmla="*/ 1269 h 1811"/>
                <a:gd name="T18" fmla="*/ 34 w 274"/>
                <a:gd name="T19" fmla="*/ 1203 h 1811"/>
                <a:gd name="T20" fmla="*/ 34 w 274"/>
                <a:gd name="T21" fmla="*/ 1181 h 1811"/>
                <a:gd name="T22" fmla="*/ 32 w 274"/>
                <a:gd name="T23" fmla="*/ 1069 h 1811"/>
                <a:gd name="T24" fmla="*/ 32 w 274"/>
                <a:gd name="T25" fmla="*/ 959 h 1811"/>
                <a:gd name="T26" fmla="*/ 31 w 274"/>
                <a:gd name="T27" fmla="*/ 850 h 1811"/>
                <a:gd name="T28" fmla="*/ 31 w 274"/>
                <a:gd name="T29" fmla="*/ 742 h 1811"/>
                <a:gd name="T30" fmla="*/ 30 w 274"/>
                <a:gd name="T31" fmla="*/ 634 h 1811"/>
                <a:gd name="T32" fmla="*/ 30 w 274"/>
                <a:gd name="T33" fmla="*/ 583 h 1811"/>
                <a:gd name="T34" fmla="*/ 30 w 274"/>
                <a:gd name="T35" fmla="*/ 535 h 1811"/>
                <a:gd name="T36" fmla="*/ 30 w 274"/>
                <a:gd name="T37" fmla="*/ 439 h 1811"/>
                <a:gd name="T38" fmla="*/ 30 w 274"/>
                <a:gd name="T39" fmla="*/ 344 h 1811"/>
                <a:gd name="T40" fmla="*/ 30 w 274"/>
                <a:gd name="T41" fmla="*/ 299 h 1811"/>
                <a:gd name="T42" fmla="*/ 30 w 274"/>
                <a:gd name="T43" fmla="*/ 250 h 1811"/>
                <a:gd name="T44" fmla="*/ 30 w 274"/>
                <a:gd name="T45" fmla="*/ 156 h 1811"/>
                <a:gd name="T46" fmla="*/ 30 w 274"/>
                <a:gd name="T47" fmla="*/ 62 h 1811"/>
                <a:gd name="T48" fmla="*/ 41 w 274"/>
                <a:gd name="T49" fmla="*/ 31 h 1811"/>
                <a:gd name="T50" fmla="*/ 57 w 274"/>
                <a:gd name="T51" fmla="*/ 33 h 1811"/>
                <a:gd name="T52" fmla="*/ 75 w 274"/>
                <a:gd name="T53" fmla="*/ 36 h 1811"/>
                <a:gd name="T54" fmla="*/ 52 w 274"/>
                <a:gd name="T55" fmla="*/ 4 h 1811"/>
                <a:gd name="T56" fmla="*/ 22 w 274"/>
                <a:gd name="T57" fmla="*/ 0 h 1811"/>
                <a:gd name="T58" fmla="*/ 0 w 274"/>
                <a:gd name="T59" fmla="*/ 0 h 1811"/>
                <a:gd name="T60" fmla="*/ 0 w 274"/>
                <a:gd name="T61" fmla="*/ 22 h 1811"/>
                <a:gd name="T62" fmla="*/ 0 w 274"/>
                <a:gd name="T63" fmla="*/ 460 h 1811"/>
                <a:gd name="T64" fmla="*/ 3 w 274"/>
                <a:gd name="T65" fmla="*/ 1109 h 1811"/>
                <a:gd name="T66" fmla="*/ 9 w 274"/>
                <a:gd name="T67" fmla="*/ 1780 h 1811"/>
                <a:gd name="T68" fmla="*/ 9 w 274"/>
                <a:gd name="T69" fmla="*/ 1802 h 1811"/>
                <a:gd name="T70" fmla="*/ 23 w 274"/>
                <a:gd name="T71" fmla="*/ 1805 h 1811"/>
                <a:gd name="T72" fmla="*/ 65 w 274"/>
                <a:gd name="T73" fmla="*/ 1783 h 1811"/>
                <a:gd name="T74" fmla="*/ 154 w 274"/>
                <a:gd name="T75" fmla="*/ 1761 h 1811"/>
                <a:gd name="T76" fmla="*/ 243 w 274"/>
                <a:gd name="T77" fmla="*/ 1755 h 1811"/>
                <a:gd name="T78" fmla="*/ 247 w 274"/>
                <a:gd name="T79" fmla="*/ 1723 h 1811"/>
                <a:gd name="T80" fmla="*/ 183 w 274"/>
                <a:gd name="T81" fmla="*/ 1723 h 1811"/>
                <a:gd name="T82" fmla="*/ 120 w 274"/>
                <a:gd name="T83" fmla="*/ 1734 h 18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274" h="1811">
                  <a:moveTo>
                    <a:pt x="99" y="1741"/>
                  </a:moveTo>
                  <a:lnTo>
                    <a:pt x="90" y="1743"/>
                  </a:lnTo>
                  <a:lnTo>
                    <a:pt x="82" y="1746"/>
                  </a:lnTo>
                  <a:lnTo>
                    <a:pt x="74" y="1748"/>
                  </a:lnTo>
                  <a:lnTo>
                    <a:pt x="67" y="1752"/>
                  </a:lnTo>
                  <a:lnTo>
                    <a:pt x="59" y="1755"/>
                  </a:lnTo>
                  <a:lnTo>
                    <a:pt x="53" y="1757"/>
                  </a:lnTo>
                  <a:lnTo>
                    <a:pt x="44" y="1762"/>
                  </a:lnTo>
                  <a:lnTo>
                    <a:pt x="37" y="1766"/>
                  </a:lnTo>
                  <a:lnTo>
                    <a:pt x="36" y="1728"/>
                  </a:lnTo>
                  <a:lnTo>
                    <a:pt x="36" y="1692"/>
                  </a:lnTo>
                  <a:lnTo>
                    <a:pt x="35" y="1656"/>
                  </a:lnTo>
                  <a:lnTo>
                    <a:pt x="35" y="1621"/>
                  </a:lnTo>
                  <a:lnTo>
                    <a:pt x="35" y="1584"/>
                  </a:lnTo>
                  <a:lnTo>
                    <a:pt x="35" y="1548"/>
                  </a:lnTo>
                  <a:lnTo>
                    <a:pt x="35" y="1512"/>
                  </a:lnTo>
                  <a:lnTo>
                    <a:pt x="35" y="1476"/>
                  </a:lnTo>
                  <a:lnTo>
                    <a:pt x="35" y="1468"/>
                  </a:lnTo>
                  <a:lnTo>
                    <a:pt x="35" y="1460"/>
                  </a:lnTo>
                  <a:lnTo>
                    <a:pt x="35" y="1451"/>
                  </a:lnTo>
                  <a:lnTo>
                    <a:pt x="35" y="1445"/>
                  </a:lnTo>
                  <a:lnTo>
                    <a:pt x="35" y="1415"/>
                  </a:lnTo>
                  <a:lnTo>
                    <a:pt x="35" y="1385"/>
                  </a:lnTo>
                  <a:lnTo>
                    <a:pt x="34" y="1356"/>
                  </a:lnTo>
                  <a:lnTo>
                    <a:pt x="34" y="1326"/>
                  </a:lnTo>
                  <a:lnTo>
                    <a:pt x="34" y="1298"/>
                  </a:lnTo>
                  <a:lnTo>
                    <a:pt x="34" y="1269"/>
                  </a:lnTo>
                  <a:lnTo>
                    <a:pt x="34" y="1240"/>
                  </a:lnTo>
                  <a:lnTo>
                    <a:pt x="34" y="1210"/>
                  </a:lnTo>
                  <a:lnTo>
                    <a:pt x="34" y="1203"/>
                  </a:lnTo>
                  <a:lnTo>
                    <a:pt x="34" y="1196"/>
                  </a:lnTo>
                  <a:lnTo>
                    <a:pt x="34" y="1188"/>
                  </a:lnTo>
                  <a:lnTo>
                    <a:pt x="34" y="1181"/>
                  </a:lnTo>
                  <a:lnTo>
                    <a:pt x="32" y="1143"/>
                  </a:lnTo>
                  <a:lnTo>
                    <a:pt x="32" y="1106"/>
                  </a:lnTo>
                  <a:lnTo>
                    <a:pt x="32" y="1069"/>
                  </a:lnTo>
                  <a:lnTo>
                    <a:pt x="32" y="1033"/>
                  </a:lnTo>
                  <a:lnTo>
                    <a:pt x="32" y="995"/>
                  </a:lnTo>
                  <a:lnTo>
                    <a:pt x="32" y="959"/>
                  </a:lnTo>
                  <a:lnTo>
                    <a:pt x="32" y="923"/>
                  </a:lnTo>
                  <a:lnTo>
                    <a:pt x="32" y="887"/>
                  </a:lnTo>
                  <a:lnTo>
                    <a:pt x="31" y="850"/>
                  </a:lnTo>
                  <a:lnTo>
                    <a:pt x="31" y="814"/>
                  </a:lnTo>
                  <a:lnTo>
                    <a:pt x="31" y="778"/>
                  </a:lnTo>
                  <a:lnTo>
                    <a:pt x="31" y="742"/>
                  </a:lnTo>
                  <a:lnTo>
                    <a:pt x="30" y="706"/>
                  </a:lnTo>
                  <a:lnTo>
                    <a:pt x="30" y="670"/>
                  </a:lnTo>
                  <a:lnTo>
                    <a:pt x="30" y="634"/>
                  </a:lnTo>
                  <a:lnTo>
                    <a:pt x="30" y="598"/>
                  </a:lnTo>
                  <a:lnTo>
                    <a:pt x="30" y="590"/>
                  </a:lnTo>
                  <a:lnTo>
                    <a:pt x="30" y="583"/>
                  </a:lnTo>
                  <a:lnTo>
                    <a:pt x="30" y="576"/>
                  </a:lnTo>
                  <a:lnTo>
                    <a:pt x="30" y="568"/>
                  </a:lnTo>
                  <a:lnTo>
                    <a:pt x="30" y="535"/>
                  </a:lnTo>
                  <a:lnTo>
                    <a:pt x="30" y="504"/>
                  </a:lnTo>
                  <a:lnTo>
                    <a:pt x="30" y="470"/>
                  </a:lnTo>
                  <a:lnTo>
                    <a:pt x="30" y="439"/>
                  </a:lnTo>
                  <a:lnTo>
                    <a:pt x="30" y="407"/>
                  </a:lnTo>
                  <a:lnTo>
                    <a:pt x="30" y="376"/>
                  </a:lnTo>
                  <a:lnTo>
                    <a:pt x="30" y="344"/>
                  </a:lnTo>
                  <a:lnTo>
                    <a:pt x="30" y="313"/>
                  </a:lnTo>
                  <a:lnTo>
                    <a:pt x="30" y="305"/>
                  </a:lnTo>
                  <a:lnTo>
                    <a:pt x="30" y="299"/>
                  </a:lnTo>
                  <a:lnTo>
                    <a:pt x="30" y="290"/>
                  </a:lnTo>
                  <a:lnTo>
                    <a:pt x="30" y="283"/>
                  </a:lnTo>
                  <a:lnTo>
                    <a:pt x="30" y="250"/>
                  </a:lnTo>
                  <a:lnTo>
                    <a:pt x="30" y="219"/>
                  </a:lnTo>
                  <a:lnTo>
                    <a:pt x="30" y="187"/>
                  </a:lnTo>
                  <a:lnTo>
                    <a:pt x="30" y="156"/>
                  </a:lnTo>
                  <a:lnTo>
                    <a:pt x="30" y="124"/>
                  </a:lnTo>
                  <a:lnTo>
                    <a:pt x="30" y="94"/>
                  </a:lnTo>
                  <a:lnTo>
                    <a:pt x="30" y="62"/>
                  </a:lnTo>
                  <a:lnTo>
                    <a:pt x="30" y="31"/>
                  </a:lnTo>
                  <a:lnTo>
                    <a:pt x="35" y="31"/>
                  </a:lnTo>
                  <a:lnTo>
                    <a:pt x="41" y="31"/>
                  </a:lnTo>
                  <a:lnTo>
                    <a:pt x="46" y="32"/>
                  </a:lnTo>
                  <a:lnTo>
                    <a:pt x="53" y="33"/>
                  </a:lnTo>
                  <a:lnTo>
                    <a:pt x="57" y="33"/>
                  </a:lnTo>
                  <a:lnTo>
                    <a:pt x="63" y="34"/>
                  </a:lnTo>
                  <a:lnTo>
                    <a:pt x="70" y="35"/>
                  </a:lnTo>
                  <a:lnTo>
                    <a:pt x="75" y="36"/>
                  </a:lnTo>
                  <a:lnTo>
                    <a:pt x="72" y="7"/>
                  </a:lnTo>
                  <a:lnTo>
                    <a:pt x="62" y="4"/>
                  </a:lnTo>
                  <a:lnTo>
                    <a:pt x="52" y="4"/>
                  </a:lnTo>
                  <a:lnTo>
                    <a:pt x="40" y="3"/>
                  </a:lnTo>
                  <a:lnTo>
                    <a:pt x="30" y="2"/>
                  </a:lnTo>
                  <a:lnTo>
                    <a:pt x="22" y="0"/>
                  </a:lnTo>
                  <a:lnTo>
                    <a:pt x="16" y="0"/>
                  </a:lnTo>
                  <a:lnTo>
                    <a:pt x="8" y="0"/>
                  </a:lnTo>
                  <a:lnTo>
                    <a:pt x="0" y="0"/>
                  </a:lnTo>
                  <a:lnTo>
                    <a:pt x="0" y="7"/>
                  </a:lnTo>
                  <a:lnTo>
                    <a:pt x="0" y="15"/>
                  </a:lnTo>
                  <a:lnTo>
                    <a:pt x="0" y="22"/>
                  </a:lnTo>
                  <a:lnTo>
                    <a:pt x="0" y="31"/>
                  </a:lnTo>
                  <a:lnTo>
                    <a:pt x="0" y="245"/>
                  </a:lnTo>
                  <a:lnTo>
                    <a:pt x="0" y="460"/>
                  </a:lnTo>
                  <a:lnTo>
                    <a:pt x="1" y="673"/>
                  </a:lnTo>
                  <a:lnTo>
                    <a:pt x="2" y="891"/>
                  </a:lnTo>
                  <a:lnTo>
                    <a:pt x="3" y="1109"/>
                  </a:lnTo>
                  <a:lnTo>
                    <a:pt x="5" y="1329"/>
                  </a:lnTo>
                  <a:lnTo>
                    <a:pt x="7" y="1551"/>
                  </a:lnTo>
                  <a:lnTo>
                    <a:pt x="9" y="1780"/>
                  </a:lnTo>
                  <a:lnTo>
                    <a:pt x="9" y="1787"/>
                  </a:lnTo>
                  <a:lnTo>
                    <a:pt x="9" y="1796"/>
                  </a:lnTo>
                  <a:lnTo>
                    <a:pt x="9" y="1802"/>
                  </a:lnTo>
                  <a:lnTo>
                    <a:pt x="9" y="1811"/>
                  </a:lnTo>
                  <a:lnTo>
                    <a:pt x="17" y="1808"/>
                  </a:lnTo>
                  <a:lnTo>
                    <a:pt x="23" y="1805"/>
                  </a:lnTo>
                  <a:lnTo>
                    <a:pt x="30" y="1800"/>
                  </a:lnTo>
                  <a:lnTo>
                    <a:pt x="37" y="1798"/>
                  </a:lnTo>
                  <a:lnTo>
                    <a:pt x="65" y="1783"/>
                  </a:lnTo>
                  <a:lnTo>
                    <a:pt x="94" y="1773"/>
                  </a:lnTo>
                  <a:lnTo>
                    <a:pt x="124" y="1765"/>
                  </a:lnTo>
                  <a:lnTo>
                    <a:pt x="154" y="1761"/>
                  </a:lnTo>
                  <a:lnTo>
                    <a:pt x="183" y="1756"/>
                  </a:lnTo>
                  <a:lnTo>
                    <a:pt x="212" y="1755"/>
                  </a:lnTo>
                  <a:lnTo>
                    <a:pt x="243" y="1755"/>
                  </a:lnTo>
                  <a:lnTo>
                    <a:pt x="274" y="1759"/>
                  </a:lnTo>
                  <a:lnTo>
                    <a:pt x="270" y="1726"/>
                  </a:lnTo>
                  <a:lnTo>
                    <a:pt x="247" y="1723"/>
                  </a:lnTo>
                  <a:lnTo>
                    <a:pt x="226" y="1721"/>
                  </a:lnTo>
                  <a:lnTo>
                    <a:pt x="203" y="1720"/>
                  </a:lnTo>
                  <a:lnTo>
                    <a:pt x="183" y="1723"/>
                  </a:lnTo>
                  <a:lnTo>
                    <a:pt x="162" y="1725"/>
                  </a:lnTo>
                  <a:lnTo>
                    <a:pt x="140" y="1728"/>
                  </a:lnTo>
                  <a:lnTo>
                    <a:pt x="120" y="1734"/>
                  </a:lnTo>
                  <a:lnTo>
                    <a:pt x="99" y="1741"/>
                  </a:lnTo>
                  <a:lnTo>
                    <a:pt x="99" y="174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62" name="Freeform 64"/>
            <p:cNvSpPr>
              <a:spLocks/>
            </p:cNvSpPr>
            <p:nvPr/>
          </p:nvSpPr>
          <p:spPr bwMode="auto">
            <a:xfrm>
              <a:off x="869" y="2579"/>
              <a:ext cx="884" cy="334"/>
            </a:xfrm>
            <a:custGeom>
              <a:avLst/>
              <a:gdLst>
                <a:gd name="T0" fmla="*/ 474 w 884"/>
                <a:gd name="T1" fmla="*/ 198 h 334"/>
                <a:gd name="T2" fmla="*/ 412 w 884"/>
                <a:gd name="T3" fmla="*/ 163 h 334"/>
                <a:gd name="T4" fmla="*/ 351 w 884"/>
                <a:gd name="T5" fmla="*/ 130 h 334"/>
                <a:gd name="T6" fmla="*/ 291 w 884"/>
                <a:gd name="T7" fmla="*/ 100 h 334"/>
                <a:gd name="T8" fmla="*/ 232 w 884"/>
                <a:gd name="T9" fmla="*/ 72 h 334"/>
                <a:gd name="T10" fmla="*/ 172 w 884"/>
                <a:gd name="T11" fmla="*/ 46 h 334"/>
                <a:gd name="T12" fmla="*/ 113 w 884"/>
                <a:gd name="T13" fmla="*/ 25 h 334"/>
                <a:gd name="T14" fmla="*/ 56 w 884"/>
                <a:gd name="T15" fmla="*/ 9 h 334"/>
                <a:gd name="T16" fmla="*/ 0 w 884"/>
                <a:gd name="T17" fmla="*/ 0 h 334"/>
                <a:gd name="T18" fmla="*/ 4 w 884"/>
                <a:gd name="T19" fmla="*/ 33 h 334"/>
                <a:gd name="T20" fmla="*/ 53 w 884"/>
                <a:gd name="T21" fmla="*/ 39 h 334"/>
                <a:gd name="T22" fmla="*/ 103 w 884"/>
                <a:gd name="T23" fmla="*/ 52 h 334"/>
                <a:gd name="T24" fmla="*/ 154 w 884"/>
                <a:gd name="T25" fmla="*/ 67 h 334"/>
                <a:gd name="T26" fmla="*/ 208 w 884"/>
                <a:gd name="T27" fmla="*/ 89 h 334"/>
                <a:gd name="T28" fmla="*/ 259 w 884"/>
                <a:gd name="T29" fmla="*/ 110 h 334"/>
                <a:gd name="T30" fmla="*/ 313 w 884"/>
                <a:gd name="T31" fmla="*/ 136 h 334"/>
                <a:gd name="T32" fmla="*/ 366 w 884"/>
                <a:gd name="T33" fmla="*/ 164 h 334"/>
                <a:gd name="T34" fmla="*/ 421 w 884"/>
                <a:gd name="T35" fmla="*/ 196 h 334"/>
                <a:gd name="T36" fmla="*/ 463 w 884"/>
                <a:gd name="T37" fmla="*/ 218 h 334"/>
                <a:gd name="T38" fmla="*/ 506 w 884"/>
                <a:gd name="T39" fmla="*/ 243 h 334"/>
                <a:gd name="T40" fmla="*/ 548 w 884"/>
                <a:gd name="T41" fmla="*/ 263 h 334"/>
                <a:gd name="T42" fmla="*/ 591 w 884"/>
                <a:gd name="T43" fmla="*/ 284 h 334"/>
                <a:gd name="T44" fmla="*/ 632 w 884"/>
                <a:gd name="T45" fmla="*/ 299 h 334"/>
                <a:gd name="T46" fmla="*/ 674 w 884"/>
                <a:gd name="T47" fmla="*/ 314 h 334"/>
                <a:gd name="T48" fmla="*/ 714 w 884"/>
                <a:gd name="T49" fmla="*/ 324 h 334"/>
                <a:gd name="T50" fmla="*/ 757 w 884"/>
                <a:gd name="T51" fmla="*/ 332 h 334"/>
                <a:gd name="T52" fmla="*/ 773 w 884"/>
                <a:gd name="T53" fmla="*/ 333 h 334"/>
                <a:gd name="T54" fmla="*/ 789 w 884"/>
                <a:gd name="T55" fmla="*/ 334 h 334"/>
                <a:gd name="T56" fmla="*/ 804 w 884"/>
                <a:gd name="T57" fmla="*/ 334 h 334"/>
                <a:gd name="T58" fmla="*/ 821 w 884"/>
                <a:gd name="T59" fmla="*/ 334 h 334"/>
                <a:gd name="T60" fmla="*/ 837 w 884"/>
                <a:gd name="T61" fmla="*/ 332 h 334"/>
                <a:gd name="T62" fmla="*/ 853 w 884"/>
                <a:gd name="T63" fmla="*/ 332 h 334"/>
                <a:gd name="T64" fmla="*/ 868 w 884"/>
                <a:gd name="T65" fmla="*/ 330 h 334"/>
                <a:gd name="T66" fmla="*/ 884 w 884"/>
                <a:gd name="T67" fmla="*/ 327 h 334"/>
                <a:gd name="T68" fmla="*/ 877 w 884"/>
                <a:gd name="T69" fmla="*/ 288 h 334"/>
                <a:gd name="T70" fmla="*/ 828 w 884"/>
                <a:gd name="T71" fmla="*/ 291 h 334"/>
                <a:gd name="T72" fmla="*/ 780 w 884"/>
                <a:gd name="T73" fmla="*/ 293 h 334"/>
                <a:gd name="T74" fmla="*/ 730 w 884"/>
                <a:gd name="T75" fmla="*/ 287 h 334"/>
                <a:gd name="T76" fmla="*/ 681 w 884"/>
                <a:gd name="T77" fmla="*/ 279 h 334"/>
                <a:gd name="T78" fmla="*/ 630 w 884"/>
                <a:gd name="T79" fmla="*/ 264 h 334"/>
                <a:gd name="T80" fmla="*/ 579 w 884"/>
                <a:gd name="T81" fmla="*/ 246 h 334"/>
                <a:gd name="T82" fmla="*/ 526 w 884"/>
                <a:gd name="T83" fmla="*/ 224 h 334"/>
                <a:gd name="T84" fmla="*/ 474 w 884"/>
                <a:gd name="T85" fmla="*/ 198 h 334"/>
                <a:gd name="T86" fmla="*/ 474 w 884"/>
                <a:gd name="T87" fmla="*/ 198 h 3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884" h="334">
                  <a:moveTo>
                    <a:pt x="474" y="198"/>
                  </a:moveTo>
                  <a:lnTo>
                    <a:pt x="412" y="163"/>
                  </a:lnTo>
                  <a:lnTo>
                    <a:pt x="351" y="130"/>
                  </a:lnTo>
                  <a:lnTo>
                    <a:pt x="291" y="100"/>
                  </a:lnTo>
                  <a:lnTo>
                    <a:pt x="232" y="72"/>
                  </a:lnTo>
                  <a:lnTo>
                    <a:pt x="172" y="46"/>
                  </a:lnTo>
                  <a:lnTo>
                    <a:pt x="113" y="25"/>
                  </a:lnTo>
                  <a:lnTo>
                    <a:pt x="56" y="9"/>
                  </a:lnTo>
                  <a:lnTo>
                    <a:pt x="0" y="0"/>
                  </a:lnTo>
                  <a:lnTo>
                    <a:pt x="4" y="33"/>
                  </a:lnTo>
                  <a:lnTo>
                    <a:pt x="53" y="39"/>
                  </a:lnTo>
                  <a:lnTo>
                    <a:pt x="103" y="52"/>
                  </a:lnTo>
                  <a:lnTo>
                    <a:pt x="154" y="67"/>
                  </a:lnTo>
                  <a:lnTo>
                    <a:pt x="208" y="89"/>
                  </a:lnTo>
                  <a:lnTo>
                    <a:pt x="259" y="110"/>
                  </a:lnTo>
                  <a:lnTo>
                    <a:pt x="313" y="136"/>
                  </a:lnTo>
                  <a:lnTo>
                    <a:pt x="366" y="164"/>
                  </a:lnTo>
                  <a:lnTo>
                    <a:pt x="421" y="196"/>
                  </a:lnTo>
                  <a:lnTo>
                    <a:pt x="463" y="218"/>
                  </a:lnTo>
                  <a:lnTo>
                    <a:pt x="506" y="243"/>
                  </a:lnTo>
                  <a:lnTo>
                    <a:pt x="548" y="263"/>
                  </a:lnTo>
                  <a:lnTo>
                    <a:pt x="591" y="284"/>
                  </a:lnTo>
                  <a:lnTo>
                    <a:pt x="632" y="299"/>
                  </a:lnTo>
                  <a:lnTo>
                    <a:pt x="674" y="314"/>
                  </a:lnTo>
                  <a:lnTo>
                    <a:pt x="714" y="324"/>
                  </a:lnTo>
                  <a:lnTo>
                    <a:pt x="757" y="332"/>
                  </a:lnTo>
                  <a:lnTo>
                    <a:pt x="773" y="333"/>
                  </a:lnTo>
                  <a:lnTo>
                    <a:pt x="789" y="334"/>
                  </a:lnTo>
                  <a:lnTo>
                    <a:pt x="804" y="334"/>
                  </a:lnTo>
                  <a:lnTo>
                    <a:pt x="821" y="334"/>
                  </a:lnTo>
                  <a:lnTo>
                    <a:pt x="837" y="332"/>
                  </a:lnTo>
                  <a:lnTo>
                    <a:pt x="853" y="332"/>
                  </a:lnTo>
                  <a:lnTo>
                    <a:pt x="868" y="330"/>
                  </a:lnTo>
                  <a:lnTo>
                    <a:pt x="884" y="327"/>
                  </a:lnTo>
                  <a:lnTo>
                    <a:pt x="877" y="288"/>
                  </a:lnTo>
                  <a:lnTo>
                    <a:pt x="828" y="291"/>
                  </a:lnTo>
                  <a:lnTo>
                    <a:pt x="780" y="293"/>
                  </a:lnTo>
                  <a:lnTo>
                    <a:pt x="730" y="287"/>
                  </a:lnTo>
                  <a:lnTo>
                    <a:pt x="681" y="279"/>
                  </a:lnTo>
                  <a:lnTo>
                    <a:pt x="630" y="264"/>
                  </a:lnTo>
                  <a:lnTo>
                    <a:pt x="579" y="246"/>
                  </a:lnTo>
                  <a:lnTo>
                    <a:pt x="526" y="224"/>
                  </a:lnTo>
                  <a:lnTo>
                    <a:pt x="474" y="198"/>
                  </a:lnTo>
                  <a:lnTo>
                    <a:pt x="474" y="19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63" name="Freeform 65"/>
            <p:cNvSpPr>
              <a:spLocks/>
            </p:cNvSpPr>
            <p:nvPr/>
          </p:nvSpPr>
          <p:spPr bwMode="auto">
            <a:xfrm>
              <a:off x="671" y="860"/>
              <a:ext cx="784" cy="336"/>
            </a:xfrm>
            <a:custGeom>
              <a:avLst/>
              <a:gdLst>
                <a:gd name="T0" fmla="*/ 26 w 784"/>
                <a:gd name="T1" fmla="*/ 33 h 336"/>
                <a:gd name="T2" fmla="*/ 107 w 784"/>
                <a:gd name="T3" fmla="*/ 58 h 336"/>
                <a:gd name="T4" fmla="*/ 189 w 784"/>
                <a:gd name="T5" fmla="*/ 94 h 336"/>
                <a:gd name="T6" fmla="*/ 272 w 784"/>
                <a:gd name="T7" fmla="*/ 135 h 336"/>
                <a:gd name="T8" fmla="*/ 355 w 784"/>
                <a:gd name="T9" fmla="*/ 182 h 336"/>
                <a:gd name="T10" fmla="*/ 439 w 784"/>
                <a:gd name="T11" fmla="*/ 229 h 336"/>
                <a:gd name="T12" fmla="*/ 521 w 784"/>
                <a:gd name="T13" fmla="*/ 271 h 336"/>
                <a:gd name="T14" fmla="*/ 604 w 784"/>
                <a:gd name="T15" fmla="*/ 305 h 336"/>
                <a:gd name="T16" fmla="*/ 686 w 784"/>
                <a:gd name="T17" fmla="*/ 330 h 336"/>
                <a:gd name="T18" fmla="*/ 697 w 784"/>
                <a:gd name="T19" fmla="*/ 331 h 336"/>
                <a:gd name="T20" fmla="*/ 711 w 784"/>
                <a:gd name="T21" fmla="*/ 333 h 336"/>
                <a:gd name="T22" fmla="*/ 723 w 784"/>
                <a:gd name="T23" fmla="*/ 334 h 336"/>
                <a:gd name="T24" fmla="*/ 736 w 784"/>
                <a:gd name="T25" fmla="*/ 336 h 336"/>
                <a:gd name="T26" fmla="*/ 748 w 784"/>
                <a:gd name="T27" fmla="*/ 336 h 336"/>
                <a:gd name="T28" fmla="*/ 760 w 784"/>
                <a:gd name="T29" fmla="*/ 336 h 336"/>
                <a:gd name="T30" fmla="*/ 772 w 784"/>
                <a:gd name="T31" fmla="*/ 336 h 336"/>
                <a:gd name="T32" fmla="*/ 784 w 784"/>
                <a:gd name="T33" fmla="*/ 336 h 336"/>
                <a:gd name="T34" fmla="*/ 778 w 784"/>
                <a:gd name="T35" fmla="*/ 302 h 336"/>
                <a:gd name="T36" fmla="*/ 760 w 784"/>
                <a:gd name="T37" fmla="*/ 302 h 336"/>
                <a:gd name="T38" fmla="*/ 742 w 784"/>
                <a:gd name="T39" fmla="*/ 303 h 336"/>
                <a:gd name="T40" fmla="*/ 724 w 784"/>
                <a:gd name="T41" fmla="*/ 302 h 336"/>
                <a:gd name="T42" fmla="*/ 708 w 784"/>
                <a:gd name="T43" fmla="*/ 302 h 336"/>
                <a:gd name="T44" fmla="*/ 690 w 784"/>
                <a:gd name="T45" fmla="*/ 300 h 336"/>
                <a:gd name="T46" fmla="*/ 672 w 784"/>
                <a:gd name="T47" fmla="*/ 297 h 336"/>
                <a:gd name="T48" fmla="*/ 654 w 784"/>
                <a:gd name="T49" fmla="*/ 293 h 336"/>
                <a:gd name="T50" fmla="*/ 636 w 784"/>
                <a:gd name="T51" fmla="*/ 289 h 336"/>
                <a:gd name="T52" fmla="*/ 556 w 784"/>
                <a:gd name="T53" fmla="*/ 259 h 336"/>
                <a:gd name="T54" fmla="*/ 476 w 784"/>
                <a:gd name="T55" fmla="*/ 222 h 336"/>
                <a:gd name="T56" fmla="*/ 396 w 784"/>
                <a:gd name="T57" fmla="*/ 178 h 336"/>
                <a:gd name="T58" fmla="*/ 316 w 784"/>
                <a:gd name="T59" fmla="*/ 134 h 336"/>
                <a:gd name="T60" fmla="*/ 235 w 784"/>
                <a:gd name="T61" fmla="*/ 90 h 336"/>
                <a:gd name="T62" fmla="*/ 156 w 784"/>
                <a:gd name="T63" fmla="*/ 51 h 336"/>
                <a:gd name="T64" fmla="*/ 77 w 784"/>
                <a:gd name="T65" fmla="*/ 19 h 336"/>
                <a:gd name="T66" fmla="*/ 0 w 784"/>
                <a:gd name="T67" fmla="*/ 0 h 336"/>
                <a:gd name="T68" fmla="*/ 3 w 784"/>
                <a:gd name="T69" fmla="*/ 29 h 336"/>
                <a:gd name="T70" fmla="*/ 8 w 784"/>
                <a:gd name="T71" fmla="*/ 29 h 336"/>
                <a:gd name="T72" fmla="*/ 14 w 784"/>
                <a:gd name="T73" fmla="*/ 31 h 336"/>
                <a:gd name="T74" fmla="*/ 20 w 784"/>
                <a:gd name="T75" fmla="*/ 32 h 336"/>
                <a:gd name="T76" fmla="*/ 26 w 784"/>
                <a:gd name="T77" fmla="*/ 33 h 336"/>
                <a:gd name="T78" fmla="*/ 26 w 784"/>
                <a:gd name="T79" fmla="*/ 33 h 3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784" h="336">
                  <a:moveTo>
                    <a:pt x="26" y="33"/>
                  </a:moveTo>
                  <a:lnTo>
                    <a:pt x="107" y="58"/>
                  </a:lnTo>
                  <a:lnTo>
                    <a:pt x="189" y="94"/>
                  </a:lnTo>
                  <a:lnTo>
                    <a:pt x="272" y="135"/>
                  </a:lnTo>
                  <a:lnTo>
                    <a:pt x="355" y="182"/>
                  </a:lnTo>
                  <a:lnTo>
                    <a:pt x="439" y="229"/>
                  </a:lnTo>
                  <a:lnTo>
                    <a:pt x="521" y="271"/>
                  </a:lnTo>
                  <a:lnTo>
                    <a:pt x="604" y="305"/>
                  </a:lnTo>
                  <a:lnTo>
                    <a:pt x="686" y="330"/>
                  </a:lnTo>
                  <a:lnTo>
                    <a:pt x="697" y="331"/>
                  </a:lnTo>
                  <a:lnTo>
                    <a:pt x="711" y="333"/>
                  </a:lnTo>
                  <a:lnTo>
                    <a:pt x="723" y="334"/>
                  </a:lnTo>
                  <a:lnTo>
                    <a:pt x="736" y="336"/>
                  </a:lnTo>
                  <a:lnTo>
                    <a:pt x="748" y="336"/>
                  </a:lnTo>
                  <a:lnTo>
                    <a:pt x="760" y="336"/>
                  </a:lnTo>
                  <a:lnTo>
                    <a:pt x="772" y="336"/>
                  </a:lnTo>
                  <a:lnTo>
                    <a:pt x="784" y="336"/>
                  </a:lnTo>
                  <a:lnTo>
                    <a:pt x="778" y="302"/>
                  </a:lnTo>
                  <a:lnTo>
                    <a:pt x="760" y="302"/>
                  </a:lnTo>
                  <a:lnTo>
                    <a:pt x="742" y="303"/>
                  </a:lnTo>
                  <a:lnTo>
                    <a:pt x="724" y="302"/>
                  </a:lnTo>
                  <a:lnTo>
                    <a:pt x="708" y="302"/>
                  </a:lnTo>
                  <a:lnTo>
                    <a:pt x="690" y="300"/>
                  </a:lnTo>
                  <a:lnTo>
                    <a:pt x="672" y="297"/>
                  </a:lnTo>
                  <a:lnTo>
                    <a:pt x="654" y="293"/>
                  </a:lnTo>
                  <a:lnTo>
                    <a:pt x="636" y="289"/>
                  </a:lnTo>
                  <a:lnTo>
                    <a:pt x="556" y="259"/>
                  </a:lnTo>
                  <a:lnTo>
                    <a:pt x="476" y="222"/>
                  </a:lnTo>
                  <a:lnTo>
                    <a:pt x="396" y="178"/>
                  </a:lnTo>
                  <a:lnTo>
                    <a:pt x="316" y="134"/>
                  </a:lnTo>
                  <a:lnTo>
                    <a:pt x="235" y="90"/>
                  </a:lnTo>
                  <a:lnTo>
                    <a:pt x="156" y="51"/>
                  </a:lnTo>
                  <a:lnTo>
                    <a:pt x="77" y="19"/>
                  </a:lnTo>
                  <a:lnTo>
                    <a:pt x="0" y="0"/>
                  </a:lnTo>
                  <a:lnTo>
                    <a:pt x="3" y="29"/>
                  </a:lnTo>
                  <a:lnTo>
                    <a:pt x="8" y="29"/>
                  </a:lnTo>
                  <a:lnTo>
                    <a:pt x="14" y="31"/>
                  </a:lnTo>
                  <a:lnTo>
                    <a:pt x="20" y="32"/>
                  </a:lnTo>
                  <a:lnTo>
                    <a:pt x="26" y="33"/>
                  </a:lnTo>
                  <a:lnTo>
                    <a:pt x="26" y="3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64" name="Freeform 66"/>
            <p:cNvSpPr>
              <a:spLocks/>
            </p:cNvSpPr>
            <p:nvPr/>
          </p:nvSpPr>
          <p:spPr bwMode="auto">
            <a:xfrm>
              <a:off x="1746" y="2574"/>
              <a:ext cx="757" cy="332"/>
            </a:xfrm>
            <a:custGeom>
              <a:avLst/>
              <a:gdLst>
                <a:gd name="T0" fmla="*/ 757 w 757"/>
                <a:gd name="T1" fmla="*/ 33 h 332"/>
                <a:gd name="T2" fmla="*/ 752 w 757"/>
                <a:gd name="T3" fmla="*/ 5 h 332"/>
                <a:gd name="T4" fmla="*/ 680 w 757"/>
                <a:gd name="T5" fmla="*/ 0 h 332"/>
                <a:gd name="T6" fmla="*/ 611 w 757"/>
                <a:gd name="T7" fmla="*/ 9 h 332"/>
                <a:gd name="T8" fmla="*/ 543 w 757"/>
                <a:gd name="T9" fmla="*/ 27 h 332"/>
                <a:gd name="T10" fmla="*/ 478 w 757"/>
                <a:gd name="T11" fmla="*/ 56 h 332"/>
                <a:gd name="T12" fmla="*/ 411 w 757"/>
                <a:gd name="T13" fmla="*/ 88 h 332"/>
                <a:gd name="T14" fmla="*/ 347 w 757"/>
                <a:gd name="T15" fmla="*/ 126 h 332"/>
                <a:gd name="T16" fmla="*/ 282 w 757"/>
                <a:gd name="T17" fmla="*/ 168 h 332"/>
                <a:gd name="T18" fmla="*/ 218 w 757"/>
                <a:gd name="T19" fmla="*/ 210 h 332"/>
                <a:gd name="T20" fmla="*/ 191 w 757"/>
                <a:gd name="T21" fmla="*/ 224 h 332"/>
                <a:gd name="T22" fmla="*/ 164 w 757"/>
                <a:gd name="T23" fmla="*/ 239 h 332"/>
                <a:gd name="T24" fmla="*/ 137 w 757"/>
                <a:gd name="T25" fmla="*/ 251 h 332"/>
                <a:gd name="T26" fmla="*/ 110 w 757"/>
                <a:gd name="T27" fmla="*/ 264 h 332"/>
                <a:gd name="T28" fmla="*/ 83 w 757"/>
                <a:gd name="T29" fmla="*/ 273 h 332"/>
                <a:gd name="T30" fmla="*/ 56 w 757"/>
                <a:gd name="T31" fmla="*/ 282 h 332"/>
                <a:gd name="T32" fmla="*/ 27 w 757"/>
                <a:gd name="T33" fmla="*/ 287 h 332"/>
                <a:gd name="T34" fmla="*/ 0 w 757"/>
                <a:gd name="T35" fmla="*/ 293 h 332"/>
                <a:gd name="T36" fmla="*/ 7 w 757"/>
                <a:gd name="T37" fmla="*/ 332 h 332"/>
                <a:gd name="T38" fmla="*/ 30 w 757"/>
                <a:gd name="T39" fmla="*/ 327 h 332"/>
                <a:gd name="T40" fmla="*/ 52 w 757"/>
                <a:gd name="T41" fmla="*/ 320 h 332"/>
                <a:gd name="T42" fmla="*/ 75 w 757"/>
                <a:gd name="T43" fmla="*/ 312 h 332"/>
                <a:gd name="T44" fmla="*/ 97 w 757"/>
                <a:gd name="T45" fmla="*/ 304 h 332"/>
                <a:gd name="T46" fmla="*/ 119 w 757"/>
                <a:gd name="T47" fmla="*/ 294 h 332"/>
                <a:gd name="T48" fmla="*/ 142 w 757"/>
                <a:gd name="T49" fmla="*/ 284 h 332"/>
                <a:gd name="T50" fmla="*/ 165 w 757"/>
                <a:gd name="T51" fmla="*/ 272 h 332"/>
                <a:gd name="T52" fmla="*/ 188 w 757"/>
                <a:gd name="T53" fmla="*/ 260 h 332"/>
                <a:gd name="T54" fmla="*/ 257 w 757"/>
                <a:gd name="T55" fmla="*/ 217 h 332"/>
                <a:gd name="T56" fmla="*/ 326 w 757"/>
                <a:gd name="T57" fmla="*/ 174 h 332"/>
                <a:gd name="T58" fmla="*/ 394 w 757"/>
                <a:gd name="T59" fmla="*/ 131 h 332"/>
                <a:gd name="T60" fmla="*/ 464 w 757"/>
                <a:gd name="T61" fmla="*/ 94 h 332"/>
                <a:gd name="T62" fmla="*/ 534 w 757"/>
                <a:gd name="T63" fmla="*/ 61 h 332"/>
                <a:gd name="T64" fmla="*/ 606 w 757"/>
                <a:gd name="T65" fmla="*/ 40 h 332"/>
                <a:gd name="T66" fmla="*/ 680 w 757"/>
                <a:gd name="T67" fmla="*/ 29 h 332"/>
                <a:gd name="T68" fmla="*/ 757 w 757"/>
                <a:gd name="T69" fmla="*/ 33 h 332"/>
                <a:gd name="T70" fmla="*/ 757 w 757"/>
                <a:gd name="T71" fmla="*/ 33 h 3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757" h="332">
                  <a:moveTo>
                    <a:pt x="757" y="33"/>
                  </a:moveTo>
                  <a:lnTo>
                    <a:pt x="752" y="5"/>
                  </a:lnTo>
                  <a:lnTo>
                    <a:pt x="680" y="0"/>
                  </a:lnTo>
                  <a:lnTo>
                    <a:pt x="611" y="9"/>
                  </a:lnTo>
                  <a:lnTo>
                    <a:pt x="543" y="27"/>
                  </a:lnTo>
                  <a:lnTo>
                    <a:pt x="478" y="56"/>
                  </a:lnTo>
                  <a:lnTo>
                    <a:pt x="411" y="88"/>
                  </a:lnTo>
                  <a:lnTo>
                    <a:pt x="347" y="126"/>
                  </a:lnTo>
                  <a:lnTo>
                    <a:pt x="282" y="168"/>
                  </a:lnTo>
                  <a:lnTo>
                    <a:pt x="218" y="210"/>
                  </a:lnTo>
                  <a:lnTo>
                    <a:pt x="191" y="224"/>
                  </a:lnTo>
                  <a:lnTo>
                    <a:pt x="164" y="239"/>
                  </a:lnTo>
                  <a:lnTo>
                    <a:pt x="137" y="251"/>
                  </a:lnTo>
                  <a:lnTo>
                    <a:pt x="110" y="264"/>
                  </a:lnTo>
                  <a:lnTo>
                    <a:pt x="83" y="273"/>
                  </a:lnTo>
                  <a:lnTo>
                    <a:pt x="56" y="282"/>
                  </a:lnTo>
                  <a:lnTo>
                    <a:pt x="27" y="287"/>
                  </a:lnTo>
                  <a:lnTo>
                    <a:pt x="0" y="293"/>
                  </a:lnTo>
                  <a:lnTo>
                    <a:pt x="7" y="332"/>
                  </a:lnTo>
                  <a:lnTo>
                    <a:pt x="30" y="327"/>
                  </a:lnTo>
                  <a:lnTo>
                    <a:pt x="52" y="320"/>
                  </a:lnTo>
                  <a:lnTo>
                    <a:pt x="75" y="312"/>
                  </a:lnTo>
                  <a:lnTo>
                    <a:pt x="97" y="304"/>
                  </a:lnTo>
                  <a:lnTo>
                    <a:pt x="119" y="294"/>
                  </a:lnTo>
                  <a:lnTo>
                    <a:pt x="142" y="284"/>
                  </a:lnTo>
                  <a:lnTo>
                    <a:pt x="165" y="272"/>
                  </a:lnTo>
                  <a:lnTo>
                    <a:pt x="188" y="260"/>
                  </a:lnTo>
                  <a:lnTo>
                    <a:pt x="257" y="217"/>
                  </a:lnTo>
                  <a:lnTo>
                    <a:pt x="326" y="174"/>
                  </a:lnTo>
                  <a:lnTo>
                    <a:pt x="394" y="131"/>
                  </a:lnTo>
                  <a:lnTo>
                    <a:pt x="464" y="94"/>
                  </a:lnTo>
                  <a:lnTo>
                    <a:pt x="534" y="61"/>
                  </a:lnTo>
                  <a:lnTo>
                    <a:pt x="606" y="40"/>
                  </a:lnTo>
                  <a:lnTo>
                    <a:pt x="680" y="29"/>
                  </a:lnTo>
                  <a:lnTo>
                    <a:pt x="757" y="33"/>
                  </a:lnTo>
                  <a:lnTo>
                    <a:pt x="757" y="3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65" name="Freeform 67"/>
            <p:cNvSpPr>
              <a:spLocks/>
            </p:cNvSpPr>
            <p:nvPr/>
          </p:nvSpPr>
          <p:spPr bwMode="auto">
            <a:xfrm>
              <a:off x="784" y="2303"/>
              <a:ext cx="14" cy="0"/>
            </a:xfrm>
            <a:custGeom>
              <a:avLst/>
              <a:gdLst>
                <a:gd name="T0" fmla="*/ 0 w 14"/>
                <a:gd name="T1" fmla="*/ 6 w 14"/>
                <a:gd name="T2" fmla="*/ 14 w 14"/>
                <a:gd name="T3" fmla="*/ 6 w 14"/>
                <a:gd name="T4" fmla="*/ 0 w 14"/>
                <a:gd name="T5" fmla="*/ 0 w 1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  <a:cxn ang="0">
                  <a:pos x="T5" y="0"/>
                </a:cxn>
              </a:cxnLst>
              <a:rect l="0" t="0" r="r" b="b"/>
              <a:pathLst>
                <a:path w="14">
                  <a:moveTo>
                    <a:pt x="0" y="0"/>
                  </a:moveTo>
                  <a:lnTo>
                    <a:pt x="6" y="0"/>
                  </a:lnTo>
                  <a:lnTo>
                    <a:pt x="14" y="0"/>
                  </a:lnTo>
                  <a:lnTo>
                    <a:pt x="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66" name="Freeform 68"/>
            <p:cNvSpPr>
              <a:spLocks/>
            </p:cNvSpPr>
            <p:nvPr/>
          </p:nvSpPr>
          <p:spPr bwMode="auto">
            <a:xfrm>
              <a:off x="2202" y="855"/>
              <a:ext cx="847" cy="335"/>
            </a:xfrm>
            <a:custGeom>
              <a:avLst/>
              <a:gdLst>
                <a:gd name="T0" fmla="*/ 370 w 847"/>
                <a:gd name="T1" fmla="*/ 163 h 335"/>
                <a:gd name="T2" fmla="*/ 431 w 847"/>
                <a:gd name="T3" fmla="*/ 198 h 335"/>
                <a:gd name="T4" fmla="*/ 493 w 847"/>
                <a:gd name="T5" fmla="*/ 229 h 335"/>
                <a:gd name="T6" fmla="*/ 554 w 847"/>
                <a:gd name="T7" fmla="*/ 258 h 335"/>
                <a:gd name="T8" fmla="*/ 615 w 847"/>
                <a:gd name="T9" fmla="*/ 284 h 335"/>
                <a:gd name="T10" fmla="*/ 672 w 847"/>
                <a:gd name="T11" fmla="*/ 305 h 335"/>
                <a:gd name="T12" fmla="*/ 732 w 847"/>
                <a:gd name="T13" fmla="*/ 321 h 335"/>
                <a:gd name="T14" fmla="*/ 789 w 847"/>
                <a:gd name="T15" fmla="*/ 332 h 335"/>
                <a:gd name="T16" fmla="*/ 847 w 847"/>
                <a:gd name="T17" fmla="*/ 335 h 335"/>
                <a:gd name="T18" fmla="*/ 844 w 847"/>
                <a:gd name="T19" fmla="*/ 306 h 335"/>
                <a:gd name="T20" fmla="*/ 784 w 847"/>
                <a:gd name="T21" fmla="*/ 300 h 335"/>
                <a:gd name="T22" fmla="*/ 725 w 847"/>
                <a:gd name="T23" fmla="*/ 289 h 335"/>
                <a:gd name="T24" fmla="*/ 664 w 847"/>
                <a:gd name="T25" fmla="*/ 272 h 335"/>
                <a:gd name="T26" fmla="*/ 603 w 847"/>
                <a:gd name="T27" fmla="*/ 252 h 335"/>
                <a:gd name="T28" fmla="*/ 540 w 847"/>
                <a:gd name="T29" fmla="*/ 224 h 335"/>
                <a:gd name="T30" fmla="*/ 478 w 847"/>
                <a:gd name="T31" fmla="*/ 193 h 335"/>
                <a:gd name="T32" fmla="*/ 415 w 847"/>
                <a:gd name="T33" fmla="*/ 160 h 335"/>
                <a:gd name="T34" fmla="*/ 352 w 847"/>
                <a:gd name="T35" fmla="*/ 126 h 335"/>
                <a:gd name="T36" fmla="*/ 308 w 847"/>
                <a:gd name="T37" fmla="*/ 101 h 335"/>
                <a:gd name="T38" fmla="*/ 265 w 847"/>
                <a:gd name="T39" fmla="*/ 79 h 335"/>
                <a:gd name="T40" fmla="*/ 223 w 847"/>
                <a:gd name="T41" fmla="*/ 58 h 335"/>
                <a:gd name="T42" fmla="*/ 181 w 847"/>
                <a:gd name="T43" fmla="*/ 41 h 335"/>
                <a:gd name="T44" fmla="*/ 140 w 847"/>
                <a:gd name="T45" fmla="*/ 25 h 335"/>
                <a:gd name="T46" fmla="*/ 98 w 847"/>
                <a:gd name="T47" fmla="*/ 13 h 335"/>
                <a:gd name="T48" fmla="*/ 58 w 847"/>
                <a:gd name="T49" fmla="*/ 4 h 335"/>
                <a:gd name="T50" fmla="*/ 16 w 847"/>
                <a:gd name="T51" fmla="*/ 0 h 335"/>
                <a:gd name="T52" fmla="*/ 8 w 847"/>
                <a:gd name="T53" fmla="*/ 0 h 335"/>
                <a:gd name="T54" fmla="*/ 0 w 847"/>
                <a:gd name="T55" fmla="*/ 0 h 335"/>
                <a:gd name="T56" fmla="*/ 7 w 847"/>
                <a:gd name="T57" fmla="*/ 40 h 335"/>
                <a:gd name="T58" fmla="*/ 50 w 847"/>
                <a:gd name="T59" fmla="*/ 43 h 335"/>
                <a:gd name="T60" fmla="*/ 95 w 847"/>
                <a:gd name="T61" fmla="*/ 51 h 335"/>
                <a:gd name="T62" fmla="*/ 139 w 847"/>
                <a:gd name="T63" fmla="*/ 61 h 335"/>
                <a:gd name="T64" fmla="*/ 185 w 847"/>
                <a:gd name="T65" fmla="*/ 76 h 335"/>
                <a:gd name="T66" fmla="*/ 229 w 847"/>
                <a:gd name="T67" fmla="*/ 93 h 335"/>
                <a:gd name="T68" fmla="*/ 275 w 847"/>
                <a:gd name="T69" fmla="*/ 113 h 335"/>
                <a:gd name="T70" fmla="*/ 322 w 847"/>
                <a:gd name="T71" fmla="*/ 136 h 335"/>
                <a:gd name="T72" fmla="*/ 370 w 847"/>
                <a:gd name="T73" fmla="*/ 163 h 335"/>
                <a:gd name="T74" fmla="*/ 370 w 847"/>
                <a:gd name="T75" fmla="*/ 163 h 3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847" h="335">
                  <a:moveTo>
                    <a:pt x="370" y="163"/>
                  </a:moveTo>
                  <a:lnTo>
                    <a:pt x="431" y="198"/>
                  </a:lnTo>
                  <a:lnTo>
                    <a:pt x="493" y="229"/>
                  </a:lnTo>
                  <a:lnTo>
                    <a:pt x="554" y="258"/>
                  </a:lnTo>
                  <a:lnTo>
                    <a:pt x="615" y="284"/>
                  </a:lnTo>
                  <a:lnTo>
                    <a:pt x="672" y="305"/>
                  </a:lnTo>
                  <a:lnTo>
                    <a:pt x="732" y="321"/>
                  </a:lnTo>
                  <a:lnTo>
                    <a:pt x="789" y="332"/>
                  </a:lnTo>
                  <a:lnTo>
                    <a:pt x="847" y="335"/>
                  </a:lnTo>
                  <a:lnTo>
                    <a:pt x="844" y="306"/>
                  </a:lnTo>
                  <a:lnTo>
                    <a:pt x="784" y="300"/>
                  </a:lnTo>
                  <a:lnTo>
                    <a:pt x="725" y="289"/>
                  </a:lnTo>
                  <a:lnTo>
                    <a:pt x="664" y="272"/>
                  </a:lnTo>
                  <a:lnTo>
                    <a:pt x="603" y="252"/>
                  </a:lnTo>
                  <a:lnTo>
                    <a:pt x="540" y="224"/>
                  </a:lnTo>
                  <a:lnTo>
                    <a:pt x="478" y="193"/>
                  </a:lnTo>
                  <a:lnTo>
                    <a:pt x="415" y="160"/>
                  </a:lnTo>
                  <a:lnTo>
                    <a:pt x="352" y="126"/>
                  </a:lnTo>
                  <a:lnTo>
                    <a:pt x="308" y="101"/>
                  </a:lnTo>
                  <a:lnTo>
                    <a:pt x="265" y="79"/>
                  </a:lnTo>
                  <a:lnTo>
                    <a:pt x="223" y="58"/>
                  </a:lnTo>
                  <a:lnTo>
                    <a:pt x="181" y="41"/>
                  </a:lnTo>
                  <a:lnTo>
                    <a:pt x="140" y="25"/>
                  </a:lnTo>
                  <a:lnTo>
                    <a:pt x="98" y="13"/>
                  </a:lnTo>
                  <a:lnTo>
                    <a:pt x="58" y="4"/>
                  </a:lnTo>
                  <a:lnTo>
                    <a:pt x="16" y="0"/>
                  </a:lnTo>
                  <a:lnTo>
                    <a:pt x="8" y="0"/>
                  </a:lnTo>
                  <a:lnTo>
                    <a:pt x="0" y="0"/>
                  </a:lnTo>
                  <a:lnTo>
                    <a:pt x="7" y="40"/>
                  </a:lnTo>
                  <a:lnTo>
                    <a:pt x="50" y="43"/>
                  </a:lnTo>
                  <a:lnTo>
                    <a:pt x="95" y="51"/>
                  </a:lnTo>
                  <a:lnTo>
                    <a:pt x="139" y="61"/>
                  </a:lnTo>
                  <a:lnTo>
                    <a:pt x="185" y="76"/>
                  </a:lnTo>
                  <a:lnTo>
                    <a:pt x="229" y="93"/>
                  </a:lnTo>
                  <a:lnTo>
                    <a:pt x="275" y="113"/>
                  </a:lnTo>
                  <a:lnTo>
                    <a:pt x="322" y="136"/>
                  </a:lnTo>
                  <a:lnTo>
                    <a:pt x="370" y="163"/>
                  </a:lnTo>
                  <a:lnTo>
                    <a:pt x="370" y="16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67" name="Freeform 69"/>
            <p:cNvSpPr>
              <a:spLocks/>
            </p:cNvSpPr>
            <p:nvPr/>
          </p:nvSpPr>
          <p:spPr bwMode="auto">
            <a:xfrm>
              <a:off x="1575" y="2577"/>
              <a:ext cx="51" cy="4"/>
            </a:xfrm>
            <a:custGeom>
              <a:avLst/>
              <a:gdLst>
                <a:gd name="T0" fmla="*/ 51 w 51"/>
                <a:gd name="T1" fmla="*/ 4 h 4"/>
                <a:gd name="T2" fmla="*/ 44 w 51"/>
                <a:gd name="T3" fmla="*/ 3 h 4"/>
                <a:gd name="T4" fmla="*/ 39 w 51"/>
                <a:gd name="T5" fmla="*/ 3 h 4"/>
                <a:gd name="T6" fmla="*/ 32 w 51"/>
                <a:gd name="T7" fmla="*/ 2 h 4"/>
                <a:gd name="T8" fmla="*/ 25 w 51"/>
                <a:gd name="T9" fmla="*/ 2 h 4"/>
                <a:gd name="T10" fmla="*/ 18 w 51"/>
                <a:gd name="T11" fmla="*/ 1 h 4"/>
                <a:gd name="T12" fmla="*/ 13 w 51"/>
                <a:gd name="T13" fmla="*/ 1 h 4"/>
                <a:gd name="T14" fmla="*/ 6 w 51"/>
                <a:gd name="T15" fmla="*/ 0 h 4"/>
                <a:gd name="T16" fmla="*/ 0 w 51"/>
                <a:gd name="T17" fmla="*/ 0 h 4"/>
                <a:gd name="T18" fmla="*/ 6 w 51"/>
                <a:gd name="T19" fmla="*/ 0 h 4"/>
                <a:gd name="T20" fmla="*/ 13 w 51"/>
                <a:gd name="T21" fmla="*/ 1 h 4"/>
                <a:gd name="T22" fmla="*/ 18 w 51"/>
                <a:gd name="T23" fmla="*/ 1 h 4"/>
                <a:gd name="T24" fmla="*/ 25 w 51"/>
                <a:gd name="T25" fmla="*/ 2 h 4"/>
                <a:gd name="T26" fmla="*/ 32 w 51"/>
                <a:gd name="T27" fmla="*/ 2 h 4"/>
                <a:gd name="T28" fmla="*/ 39 w 51"/>
                <a:gd name="T29" fmla="*/ 3 h 4"/>
                <a:gd name="T30" fmla="*/ 44 w 51"/>
                <a:gd name="T31" fmla="*/ 3 h 4"/>
                <a:gd name="T32" fmla="*/ 51 w 51"/>
                <a:gd name="T33" fmla="*/ 4 h 4"/>
                <a:gd name="T34" fmla="*/ 51 w 51"/>
                <a:gd name="T35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51" h="4">
                  <a:moveTo>
                    <a:pt x="51" y="4"/>
                  </a:moveTo>
                  <a:lnTo>
                    <a:pt x="44" y="3"/>
                  </a:lnTo>
                  <a:lnTo>
                    <a:pt x="39" y="3"/>
                  </a:lnTo>
                  <a:lnTo>
                    <a:pt x="32" y="2"/>
                  </a:lnTo>
                  <a:lnTo>
                    <a:pt x="25" y="2"/>
                  </a:lnTo>
                  <a:lnTo>
                    <a:pt x="18" y="1"/>
                  </a:lnTo>
                  <a:lnTo>
                    <a:pt x="13" y="1"/>
                  </a:lnTo>
                  <a:lnTo>
                    <a:pt x="6" y="0"/>
                  </a:lnTo>
                  <a:lnTo>
                    <a:pt x="0" y="0"/>
                  </a:lnTo>
                  <a:lnTo>
                    <a:pt x="6" y="0"/>
                  </a:lnTo>
                  <a:lnTo>
                    <a:pt x="13" y="1"/>
                  </a:lnTo>
                  <a:lnTo>
                    <a:pt x="18" y="1"/>
                  </a:lnTo>
                  <a:lnTo>
                    <a:pt x="25" y="2"/>
                  </a:lnTo>
                  <a:lnTo>
                    <a:pt x="32" y="2"/>
                  </a:lnTo>
                  <a:lnTo>
                    <a:pt x="39" y="3"/>
                  </a:lnTo>
                  <a:lnTo>
                    <a:pt x="44" y="3"/>
                  </a:lnTo>
                  <a:lnTo>
                    <a:pt x="51" y="4"/>
                  </a:lnTo>
                  <a:lnTo>
                    <a:pt x="51" y="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68" name="Freeform 70"/>
            <p:cNvSpPr>
              <a:spLocks/>
            </p:cNvSpPr>
            <p:nvPr/>
          </p:nvSpPr>
          <p:spPr bwMode="auto">
            <a:xfrm>
              <a:off x="3046" y="1113"/>
              <a:ext cx="200" cy="1800"/>
            </a:xfrm>
            <a:custGeom>
              <a:avLst/>
              <a:gdLst>
                <a:gd name="T0" fmla="*/ 164 w 200"/>
                <a:gd name="T1" fmla="*/ 78 h 1800"/>
                <a:gd name="T2" fmla="*/ 164 w 200"/>
                <a:gd name="T3" fmla="*/ 144 h 1800"/>
                <a:gd name="T4" fmla="*/ 165 w 200"/>
                <a:gd name="T5" fmla="*/ 211 h 1800"/>
                <a:gd name="T6" fmla="*/ 165 w 200"/>
                <a:gd name="T7" fmla="*/ 277 h 1800"/>
                <a:gd name="T8" fmla="*/ 167 w 200"/>
                <a:gd name="T9" fmla="*/ 318 h 1800"/>
                <a:gd name="T10" fmla="*/ 167 w 200"/>
                <a:gd name="T11" fmla="*/ 334 h 1800"/>
                <a:gd name="T12" fmla="*/ 167 w 200"/>
                <a:gd name="T13" fmla="*/ 375 h 1800"/>
                <a:gd name="T14" fmla="*/ 167 w 200"/>
                <a:gd name="T15" fmla="*/ 440 h 1800"/>
                <a:gd name="T16" fmla="*/ 167 w 200"/>
                <a:gd name="T17" fmla="*/ 506 h 1800"/>
                <a:gd name="T18" fmla="*/ 167 w 200"/>
                <a:gd name="T19" fmla="*/ 572 h 1800"/>
                <a:gd name="T20" fmla="*/ 168 w 200"/>
                <a:gd name="T21" fmla="*/ 613 h 1800"/>
                <a:gd name="T22" fmla="*/ 168 w 200"/>
                <a:gd name="T23" fmla="*/ 628 h 1800"/>
                <a:gd name="T24" fmla="*/ 169 w 200"/>
                <a:gd name="T25" fmla="*/ 668 h 1800"/>
                <a:gd name="T26" fmla="*/ 169 w 200"/>
                <a:gd name="T27" fmla="*/ 734 h 1800"/>
                <a:gd name="T28" fmla="*/ 169 w 200"/>
                <a:gd name="T29" fmla="*/ 798 h 1800"/>
                <a:gd name="T30" fmla="*/ 169 w 200"/>
                <a:gd name="T31" fmla="*/ 864 h 1800"/>
                <a:gd name="T32" fmla="*/ 169 w 200"/>
                <a:gd name="T33" fmla="*/ 902 h 1800"/>
                <a:gd name="T34" fmla="*/ 169 w 200"/>
                <a:gd name="T35" fmla="*/ 913 h 1800"/>
                <a:gd name="T36" fmla="*/ 170 w 200"/>
                <a:gd name="T37" fmla="*/ 923 h 1800"/>
                <a:gd name="T38" fmla="*/ 170 w 200"/>
                <a:gd name="T39" fmla="*/ 933 h 1800"/>
                <a:gd name="T40" fmla="*/ 170 w 200"/>
                <a:gd name="T41" fmla="*/ 975 h 1800"/>
                <a:gd name="T42" fmla="*/ 170 w 200"/>
                <a:gd name="T43" fmla="*/ 1043 h 1800"/>
                <a:gd name="T44" fmla="*/ 170 w 200"/>
                <a:gd name="T45" fmla="*/ 1110 h 1800"/>
                <a:gd name="T46" fmla="*/ 170 w 200"/>
                <a:gd name="T47" fmla="*/ 1179 h 1800"/>
                <a:gd name="T48" fmla="*/ 171 w 200"/>
                <a:gd name="T49" fmla="*/ 1221 h 1800"/>
                <a:gd name="T50" fmla="*/ 171 w 200"/>
                <a:gd name="T51" fmla="*/ 1236 h 1800"/>
                <a:gd name="T52" fmla="*/ 171 w 200"/>
                <a:gd name="T53" fmla="*/ 1271 h 1800"/>
                <a:gd name="T54" fmla="*/ 171 w 200"/>
                <a:gd name="T55" fmla="*/ 1327 h 1800"/>
                <a:gd name="T56" fmla="*/ 171 w 200"/>
                <a:gd name="T57" fmla="*/ 1383 h 1800"/>
                <a:gd name="T58" fmla="*/ 171 w 200"/>
                <a:gd name="T59" fmla="*/ 1439 h 1800"/>
                <a:gd name="T60" fmla="*/ 171 w 200"/>
                <a:gd name="T61" fmla="*/ 1475 h 1800"/>
                <a:gd name="T62" fmla="*/ 171 w 200"/>
                <a:gd name="T63" fmla="*/ 1490 h 1800"/>
                <a:gd name="T64" fmla="*/ 171 w 200"/>
                <a:gd name="T65" fmla="*/ 1508 h 1800"/>
                <a:gd name="T66" fmla="*/ 171 w 200"/>
                <a:gd name="T67" fmla="*/ 1523 h 1800"/>
                <a:gd name="T68" fmla="*/ 171 w 200"/>
                <a:gd name="T69" fmla="*/ 1535 h 1800"/>
                <a:gd name="T70" fmla="*/ 200 w 200"/>
                <a:gd name="T71" fmla="*/ 1800 h 1800"/>
                <a:gd name="T72" fmla="*/ 200 w 200"/>
                <a:gd name="T73" fmla="*/ 1786 h 1800"/>
                <a:gd name="T74" fmla="*/ 200 w 200"/>
                <a:gd name="T75" fmla="*/ 1772 h 1800"/>
                <a:gd name="T76" fmla="*/ 199 w 200"/>
                <a:gd name="T77" fmla="*/ 1345 h 1800"/>
                <a:gd name="T78" fmla="*/ 198 w 200"/>
                <a:gd name="T79" fmla="*/ 917 h 1800"/>
                <a:gd name="T80" fmla="*/ 195 w 200"/>
                <a:gd name="T81" fmla="*/ 480 h 1800"/>
                <a:gd name="T82" fmla="*/ 192 w 200"/>
                <a:gd name="T83" fmla="*/ 32 h 1800"/>
                <a:gd name="T84" fmla="*/ 192 w 200"/>
                <a:gd name="T85" fmla="*/ 16 h 1800"/>
                <a:gd name="T86" fmla="*/ 192 w 200"/>
                <a:gd name="T87" fmla="*/ 0 h 1800"/>
                <a:gd name="T88" fmla="*/ 178 w 200"/>
                <a:gd name="T89" fmla="*/ 7 h 1800"/>
                <a:gd name="T90" fmla="*/ 164 w 200"/>
                <a:gd name="T91" fmla="*/ 14 h 1800"/>
                <a:gd name="T92" fmla="*/ 124 w 200"/>
                <a:gd name="T93" fmla="*/ 29 h 1800"/>
                <a:gd name="T94" fmla="*/ 83 w 200"/>
                <a:gd name="T95" fmla="*/ 39 h 1800"/>
                <a:gd name="T96" fmla="*/ 41 w 200"/>
                <a:gd name="T97" fmla="*/ 44 h 1800"/>
                <a:gd name="T98" fmla="*/ 0 w 200"/>
                <a:gd name="T99" fmla="*/ 48 h 1800"/>
                <a:gd name="T100" fmla="*/ 23 w 200"/>
                <a:gd name="T101" fmla="*/ 76 h 1800"/>
                <a:gd name="T102" fmla="*/ 63 w 200"/>
                <a:gd name="T103" fmla="*/ 71 h 1800"/>
                <a:gd name="T104" fmla="*/ 104 w 200"/>
                <a:gd name="T105" fmla="*/ 65 h 1800"/>
                <a:gd name="T106" fmla="*/ 144 w 200"/>
                <a:gd name="T107" fmla="*/ 52 h 1800"/>
                <a:gd name="T108" fmla="*/ 164 w 200"/>
                <a:gd name="T109" fmla="*/ 45 h 18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200" h="1800">
                  <a:moveTo>
                    <a:pt x="164" y="45"/>
                  </a:moveTo>
                  <a:lnTo>
                    <a:pt x="164" y="78"/>
                  </a:lnTo>
                  <a:lnTo>
                    <a:pt x="164" y="111"/>
                  </a:lnTo>
                  <a:lnTo>
                    <a:pt x="164" y="144"/>
                  </a:lnTo>
                  <a:lnTo>
                    <a:pt x="165" y="178"/>
                  </a:lnTo>
                  <a:lnTo>
                    <a:pt x="165" y="211"/>
                  </a:lnTo>
                  <a:lnTo>
                    <a:pt x="165" y="245"/>
                  </a:lnTo>
                  <a:lnTo>
                    <a:pt x="165" y="277"/>
                  </a:lnTo>
                  <a:lnTo>
                    <a:pt x="167" y="311"/>
                  </a:lnTo>
                  <a:lnTo>
                    <a:pt x="167" y="318"/>
                  </a:lnTo>
                  <a:lnTo>
                    <a:pt x="167" y="327"/>
                  </a:lnTo>
                  <a:lnTo>
                    <a:pt x="167" y="334"/>
                  </a:lnTo>
                  <a:lnTo>
                    <a:pt x="167" y="343"/>
                  </a:lnTo>
                  <a:lnTo>
                    <a:pt x="167" y="375"/>
                  </a:lnTo>
                  <a:lnTo>
                    <a:pt x="167" y="408"/>
                  </a:lnTo>
                  <a:lnTo>
                    <a:pt x="167" y="440"/>
                  </a:lnTo>
                  <a:lnTo>
                    <a:pt x="167" y="474"/>
                  </a:lnTo>
                  <a:lnTo>
                    <a:pt x="167" y="506"/>
                  </a:lnTo>
                  <a:lnTo>
                    <a:pt x="167" y="540"/>
                  </a:lnTo>
                  <a:lnTo>
                    <a:pt x="167" y="572"/>
                  </a:lnTo>
                  <a:lnTo>
                    <a:pt x="168" y="606"/>
                  </a:lnTo>
                  <a:lnTo>
                    <a:pt x="168" y="613"/>
                  </a:lnTo>
                  <a:lnTo>
                    <a:pt x="168" y="621"/>
                  </a:lnTo>
                  <a:lnTo>
                    <a:pt x="168" y="628"/>
                  </a:lnTo>
                  <a:lnTo>
                    <a:pt x="169" y="636"/>
                  </a:lnTo>
                  <a:lnTo>
                    <a:pt x="169" y="668"/>
                  </a:lnTo>
                  <a:lnTo>
                    <a:pt x="169" y="701"/>
                  </a:lnTo>
                  <a:lnTo>
                    <a:pt x="169" y="734"/>
                  </a:lnTo>
                  <a:lnTo>
                    <a:pt x="169" y="767"/>
                  </a:lnTo>
                  <a:lnTo>
                    <a:pt x="169" y="798"/>
                  </a:lnTo>
                  <a:lnTo>
                    <a:pt x="169" y="831"/>
                  </a:lnTo>
                  <a:lnTo>
                    <a:pt x="169" y="864"/>
                  </a:lnTo>
                  <a:lnTo>
                    <a:pt x="169" y="896"/>
                  </a:lnTo>
                  <a:lnTo>
                    <a:pt x="169" y="902"/>
                  </a:lnTo>
                  <a:lnTo>
                    <a:pt x="169" y="908"/>
                  </a:lnTo>
                  <a:lnTo>
                    <a:pt x="169" y="913"/>
                  </a:lnTo>
                  <a:lnTo>
                    <a:pt x="170" y="919"/>
                  </a:lnTo>
                  <a:lnTo>
                    <a:pt x="170" y="923"/>
                  </a:lnTo>
                  <a:lnTo>
                    <a:pt x="170" y="927"/>
                  </a:lnTo>
                  <a:lnTo>
                    <a:pt x="170" y="933"/>
                  </a:lnTo>
                  <a:lnTo>
                    <a:pt x="170" y="941"/>
                  </a:lnTo>
                  <a:lnTo>
                    <a:pt x="170" y="975"/>
                  </a:lnTo>
                  <a:lnTo>
                    <a:pt x="170" y="1009"/>
                  </a:lnTo>
                  <a:lnTo>
                    <a:pt x="170" y="1043"/>
                  </a:lnTo>
                  <a:lnTo>
                    <a:pt x="170" y="1076"/>
                  </a:lnTo>
                  <a:lnTo>
                    <a:pt x="170" y="1110"/>
                  </a:lnTo>
                  <a:lnTo>
                    <a:pt x="170" y="1145"/>
                  </a:lnTo>
                  <a:lnTo>
                    <a:pt x="170" y="1179"/>
                  </a:lnTo>
                  <a:lnTo>
                    <a:pt x="171" y="1214"/>
                  </a:lnTo>
                  <a:lnTo>
                    <a:pt x="171" y="1221"/>
                  </a:lnTo>
                  <a:lnTo>
                    <a:pt x="171" y="1228"/>
                  </a:lnTo>
                  <a:lnTo>
                    <a:pt x="171" y="1236"/>
                  </a:lnTo>
                  <a:lnTo>
                    <a:pt x="171" y="1244"/>
                  </a:lnTo>
                  <a:lnTo>
                    <a:pt x="171" y="1271"/>
                  </a:lnTo>
                  <a:lnTo>
                    <a:pt x="171" y="1299"/>
                  </a:lnTo>
                  <a:lnTo>
                    <a:pt x="171" y="1327"/>
                  </a:lnTo>
                  <a:lnTo>
                    <a:pt x="171" y="1356"/>
                  </a:lnTo>
                  <a:lnTo>
                    <a:pt x="171" y="1383"/>
                  </a:lnTo>
                  <a:lnTo>
                    <a:pt x="171" y="1411"/>
                  </a:lnTo>
                  <a:lnTo>
                    <a:pt x="171" y="1439"/>
                  </a:lnTo>
                  <a:lnTo>
                    <a:pt x="171" y="1468"/>
                  </a:lnTo>
                  <a:lnTo>
                    <a:pt x="171" y="1475"/>
                  </a:lnTo>
                  <a:lnTo>
                    <a:pt x="171" y="1483"/>
                  </a:lnTo>
                  <a:lnTo>
                    <a:pt x="171" y="1490"/>
                  </a:lnTo>
                  <a:lnTo>
                    <a:pt x="171" y="1497"/>
                  </a:lnTo>
                  <a:lnTo>
                    <a:pt x="171" y="1508"/>
                  </a:lnTo>
                  <a:lnTo>
                    <a:pt x="171" y="1519"/>
                  </a:lnTo>
                  <a:lnTo>
                    <a:pt x="171" y="1523"/>
                  </a:lnTo>
                  <a:lnTo>
                    <a:pt x="171" y="1530"/>
                  </a:lnTo>
                  <a:lnTo>
                    <a:pt x="171" y="1535"/>
                  </a:lnTo>
                  <a:lnTo>
                    <a:pt x="171" y="1540"/>
                  </a:lnTo>
                  <a:lnTo>
                    <a:pt x="200" y="1800"/>
                  </a:lnTo>
                  <a:lnTo>
                    <a:pt x="200" y="1792"/>
                  </a:lnTo>
                  <a:lnTo>
                    <a:pt x="200" y="1786"/>
                  </a:lnTo>
                  <a:lnTo>
                    <a:pt x="200" y="1779"/>
                  </a:lnTo>
                  <a:lnTo>
                    <a:pt x="200" y="1772"/>
                  </a:lnTo>
                  <a:lnTo>
                    <a:pt x="199" y="1558"/>
                  </a:lnTo>
                  <a:lnTo>
                    <a:pt x="199" y="1345"/>
                  </a:lnTo>
                  <a:lnTo>
                    <a:pt x="198" y="1130"/>
                  </a:lnTo>
                  <a:lnTo>
                    <a:pt x="198" y="917"/>
                  </a:lnTo>
                  <a:lnTo>
                    <a:pt x="196" y="699"/>
                  </a:lnTo>
                  <a:lnTo>
                    <a:pt x="195" y="480"/>
                  </a:lnTo>
                  <a:lnTo>
                    <a:pt x="194" y="257"/>
                  </a:lnTo>
                  <a:lnTo>
                    <a:pt x="192" y="32"/>
                  </a:lnTo>
                  <a:lnTo>
                    <a:pt x="192" y="23"/>
                  </a:lnTo>
                  <a:lnTo>
                    <a:pt x="192" y="16"/>
                  </a:lnTo>
                  <a:lnTo>
                    <a:pt x="192" y="7"/>
                  </a:lnTo>
                  <a:lnTo>
                    <a:pt x="192" y="0"/>
                  </a:lnTo>
                  <a:lnTo>
                    <a:pt x="185" y="3"/>
                  </a:lnTo>
                  <a:lnTo>
                    <a:pt x="178" y="7"/>
                  </a:lnTo>
                  <a:lnTo>
                    <a:pt x="171" y="11"/>
                  </a:lnTo>
                  <a:lnTo>
                    <a:pt x="164" y="14"/>
                  </a:lnTo>
                  <a:lnTo>
                    <a:pt x="144" y="21"/>
                  </a:lnTo>
                  <a:lnTo>
                    <a:pt x="124" y="29"/>
                  </a:lnTo>
                  <a:lnTo>
                    <a:pt x="102" y="33"/>
                  </a:lnTo>
                  <a:lnTo>
                    <a:pt x="83" y="39"/>
                  </a:lnTo>
                  <a:lnTo>
                    <a:pt x="62" y="41"/>
                  </a:lnTo>
                  <a:lnTo>
                    <a:pt x="41" y="44"/>
                  </a:lnTo>
                  <a:lnTo>
                    <a:pt x="20" y="47"/>
                  </a:lnTo>
                  <a:lnTo>
                    <a:pt x="0" y="48"/>
                  </a:lnTo>
                  <a:lnTo>
                    <a:pt x="3" y="77"/>
                  </a:lnTo>
                  <a:lnTo>
                    <a:pt x="23" y="76"/>
                  </a:lnTo>
                  <a:lnTo>
                    <a:pt x="43" y="75"/>
                  </a:lnTo>
                  <a:lnTo>
                    <a:pt x="63" y="71"/>
                  </a:lnTo>
                  <a:lnTo>
                    <a:pt x="84" y="69"/>
                  </a:lnTo>
                  <a:lnTo>
                    <a:pt x="104" y="65"/>
                  </a:lnTo>
                  <a:lnTo>
                    <a:pt x="124" y="59"/>
                  </a:lnTo>
                  <a:lnTo>
                    <a:pt x="144" y="52"/>
                  </a:lnTo>
                  <a:lnTo>
                    <a:pt x="164" y="45"/>
                  </a:lnTo>
                  <a:lnTo>
                    <a:pt x="164" y="4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69" name="Freeform 71"/>
            <p:cNvSpPr>
              <a:spLocks/>
            </p:cNvSpPr>
            <p:nvPr/>
          </p:nvSpPr>
          <p:spPr bwMode="auto">
            <a:xfrm>
              <a:off x="820" y="2304"/>
              <a:ext cx="17" cy="3"/>
            </a:xfrm>
            <a:custGeom>
              <a:avLst/>
              <a:gdLst>
                <a:gd name="T0" fmla="*/ 0 w 17"/>
                <a:gd name="T1" fmla="*/ 0 h 3"/>
                <a:gd name="T2" fmla="*/ 8 w 17"/>
                <a:gd name="T3" fmla="*/ 1 h 3"/>
                <a:gd name="T4" fmla="*/ 17 w 17"/>
                <a:gd name="T5" fmla="*/ 3 h 3"/>
                <a:gd name="T6" fmla="*/ 8 w 17"/>
                <a:gd name="T7" fmla="*/ 1 h 3"/>
                <a:gd name="T8" fmla="*/ 0 w 17"/>
                <a:gd name="T9" fmla="*/ 0 h 3"/>
                <a:gd name="T10" fmla="*/ 0 w 17"/>
                <a:gd name="T11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7" h="3">
                  <a:moveTo>
                    <a:pt x="0" y="0"/>
                  </a:moveTo>
                  <a:lnTo>
                    <a:pt x="8" y="1"/>
                  </a:lnTo>
                  <a:lnTo>
                    <a:pt x="17" y="3"/>
                  </a:lnTo>
                  <a:lnTo>
                    <a:pt x="8" y="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70" name="Freeform 72"/>
            <p:cNvSpPr>
              <a:spLocks/>
            </p:cNvSpPr>
            <p:nvPr/>
          </p:nvSpPr>
          <p:spPr bwMode="auto">
            <a:xfrm>
              <a:off x="1449" y="855"/>
              <a:ext cx="760" cy="341"/>
            </a:xfrm>
            <a:custGeom>
              <a:avLst/>
              <a:gdLst>
                <a:gd name="T0" fmla="*/ 496 w 760"/>
                <a:gd name="T1" fmla="*/ 104 h 341"/>
                <a:gd name="T2" fmla="*/ 528 w 760"/>
                <a:gd name="T3" fmla="*/ 86 h 341"/>
                <a:gd name="T4" fmla="*/ 559 w 760"/>
                <a:gd name="T5" fmla="*/ 73 h 341"/>
                <a:gd name="T6" fmla="*/ 592 w 760"/>
                <a:gd name="T7" fmla="*/ 60 h 341"/>
                <a:gd name="T8" fmla="*/ 625 w 760"/>
                <a:gd name="T9" fmla="*/ 52 h 341"/>
                <a:gd name="T10" fmla="*/ 658 w 760"/>
                <a:gd name="T11" fmla="*/ 46 h 341"/>
                <a:gd name="T12" fmla="*/ 691 w 760"/>
                <a:gd name="T13" fmla="*/ 41 h 341"/>
                <a:gd name="T14" fmla="*/ 725 w 760"/>
                <a:gd name="T15" fmla="*/ 39 h 341"/>
                <a:gd name="T16" fmla="*/ 760 w 760"/>
                <a:gd name="T17" fmla="*/ 40 h 341"/>
                <a:gd name="T18" fmla="*/ 753 w 760"/>
                <a:gd name="T19" fmla="*/ 0 h 341"/>
                <a:gd name="T20" fmla="*/ 715 w 760"/>
                <a:gd name="T21" fmla="*/ 0 h 341"/>
                <a:gd name="T22" fmla="*/ 678 w 760"/>
                <a:gd name="T23" fmla="*/ 3 h 341"/>
                <a:gd name="T24" fmla="*/ 641 w 760"/>
                <a:gd name="T25" fmla="*/ 11 h 341"/>
                <a:gd name="T26" fmla="*/ 605 w 760"/>
                <a:gd name="T27" fmla="*/ 21 h 341"/>
                <a:gd name="T28" fmla="*/ 569 w 760"/>
                <a:gd name="T29" fmla="*/ 34 h 341"/>
                <a:gd name="T30" fmla="*/ 535 w 760"/>
                <a:gd name="T31" fmla="*/ 50 h 341"/>
                <a:gd name="T32" fmla="*/ 500 w 760"/>
                <a:gd name="T33" fmla="*/ 68 h 341"/>
                <a:gd name="T34" fmla="*/ 466 w 760"/>
                <a:gd name="T35" fmla="*/ 91 h 341"/>
                <a:gd name="T36" fmla="*/ 407 w 760"/>
                <a:gd name="T37" fmla="*/ 126 h 341"/>
                <a:gd name="T38" fmla="*/ 350 w 760"/>
                <a:gd name="T39" fmla="*/ 162 h 341"/>
                <a:gd name="T40" fmla="*/ 293 w 760"/>
                <a:gd name="T41" fmla="*/ 196 h 341"/>
                <a:gd name="T42" fmla="*/ 237 w 760"/>
                <a:gd name="T43" fmla="*/ 229 h 341"/>
                <a:gd name="T44" fmla="*/ 177 w 760"/>
                <a:gd name="T45" fmla="*/ 257 h 341"/>
                <a:gd name="T46" fmla="*/ 120 w 760"/>
                <a:gd name="T47" fmla="*/ 280 h 341"/>
                <a:gd name="T48" fmla="*/ 60 w 760"/>
                <a:gd name="T49" fmla="*/ 297 h 341"/>
                <a:gd name="T50" fmla="*/ 0 w 760"/>
                <a:gd name="T51" fmla="*/ 307 h 341"/>
                <a:gd name="T52" fmla="*/ 6 w 760"/>
                <a:gd name="T53" fmla="*/ 341 h 341"/>
                <a:gd name="T54" fmla="*/ 69 w 760"/>
                <a:gd name="T55" fmla="*/ 329 h 341"/>
                <a:gd name="T56" fmla="*/ 132 w 760"/>
                <a:gd name="T57" fmla="*/ 310 h 341"/>
                <a:gd name="T58" fmla="*/ 193 w 760"/>
                <a:gd name="T59" fmla="*/ 284 h 341"/>
                <a:gd name="T60" fmla="*/ 255 w 760"/>
                <a:gd name="T61" fmla="*/ 253 h 341"/>
                <a:gd name="T62" fmla="*/ 314 w 760"/>
                <a:gd name="T63" fmla="*/ 217 h 341"/>
                <a:gd name="T64" fmla="*/ 374 w 760"/>
                <a:gd name="T65" fmla="*/ 178 h 341"/>
                <a:gd name="T66" fmla="*/ 434 w 760"/>
                <a:gd name="T67" fmla="*/ 140 h 341"/>
                <a:gd name="T68" fmla="*/ 496 w 760"/>
                <a:gd name="T69" fmla="*/ 104 h 341"/>
                <a:gd name="T70" fmla="*/ 496 w 760"/>
                <a:gd name="T71" fmla="*/ 104 h 3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760" h="341">
                  <a:moveTo>
                    <a:pt x="496" y="104"/>
                  </a:moveTo>
                  <a:lnTo>
                    <a:pt x="528" y="86"/>
                  </a:lnTo>
                  <a:lnTo>
                    <a:pt x="559" y="73"/>
                  </a:lnTo>
                  <a:lnTo>
                    <a:pt x="592" y="60"/>
                  </a:lnTo>
                  <a:lnTo>
                    <a:pt x="625" y="52"/>
                  </a:lnTo>
                  <a:lnTo>
                    <a:pt x="658" y="46"/>
                  </a:lnTo>
                  <a:lnTo>
                    <a:pt x="691" y="41"/>
                  </a:lnTo>
                  <a:lnTo>
                    <a:pt x="725" y="39"/>
                  </a:lnTo>
                  <a:lnTo>
                    <a:pt x="760" y="40"/>
                  </a:lnTo>
                  <a:lnTo>
                    <a:pt x="753" y="0"/>
                  </a:lnTo>
                  <a:lnTo>
                    <a:pt x="715" y="0"/>
                  </a:lnTo>
                  <a:lnTo>
                    <a:pt x="678" y="3"/>
                  </a:lnTo>
                  <a:lnTo>
                    <a:pt x="641" y="11"/>
                  </a:lnTo>
                  <a:lnTo>
                    <a:pt x="605" y="21"/>
                  </a:lnTo>
                  <a:lnTo>
                    <a:pt x="569" y="34"/>
                  </a:lnTo>
                  <a:lnTo>
                    <a:pt x="535" y="50"/>
                  </a:lnTo>
                  <a:lnTo>
                    <a:pt x="500" y="68"/>
                  </a:lnTo>
                  <a:lnTo>
                    <a:pt x="466" y="91"/>
                  </a:lnTo>
                  <a:lnTo>
                    <a:pt x="407" y="126"/>
                  </a:lnTo>
                  <a:lnTo>
                    <a:pt x="350" y="162"/>
                  </a:lnTo>
                  <a:lnTo>
                    <a:pt x="293" y="196"/>
                  </a:lnTo>
                  <a:lnTo>
                    <a:pt x="237" y="229"/>
                  </a:lnTo>
                  <a:lnTo>
                    <a:pt x="177" y="257"/>
                  </a:lnTo>
                  <a:lnTo>
                    <a:pt x="120" y="280"/>
                  </a:lnTo>
                  <a:lnTo>
                    <a:pt x="60" y="297"/>
                  </a:lnTo>
                  <a:lnTo>
                    <a:pt x="0" y="307"/>
                  </a:lnTo>
                  <a:lnTo>
                    <a:pt x="6" y="341"/>
                  </a:lnTo>
                  <a:lnTo>
                    <a:pt x="69" y="329"/>
                  </a:lnTo>
                  <a:lnTo>
                    <a:pt x="132" y="310"/>
                  </a:lnTo>
                  <a:lnTo>
                    <a:pt x="193" y="284"/>
                  </a:lnTo>
                  <a:lnTo>
                    <a:pt x="255" y="253"/>
                  </a:lnTo>
                  <a:lnTo>
                    <a:pt x="314" y="217"/>
                  </a:lnTo>
                  <a:lnTo>
                    <a:pt x="374" y="178"/>
                  </a:lnTo>
                  <a:lnTo>
                    <a:pt x="434" y="140"/>
                  </a:lnTo>
                  <a:lnTo>
                    <a:pt x="496" y="104"/>
                  </a:lnTo>
                  <a:lnTo>
                    <a:pt x="496" y="10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71" name="Freeform 73"/>
            <p:cNvSpPr>
              <a:spLocks/>
            </p:cNvSpPr>
            <p:nvPr/>
          </p:nvSpPr>
          <p:spPr bwMode="auto">
            <a:xfrm>
              <a:off x="1626" y="2574"/>
              <a:ext cx="70" cy="7"/>
            </a:xfrm>
            <a:custGeom>
              <a:avLst/>
              <a:gdLst>
                <a:gd name="T0" fmla="*/ 0 w 70"/>
                <a:gd name="T1" fmla="*/ 7 h 7"/>
                <a:gd name="T2" fmla="*/ 9 w 70"/>
                <a:gd name="T3" fmla="*/ 6 h 7"/>
                <a:gd name="T4" fmla="*/ 18 w 70"/>
                <a:gd name="T5" fmla="*/ 6 h 7"/>
                <a:gd name="T6" fmla="*/ 26 w 70"/>
                <a:gd name="T7" fmla="*/ 5 h 7"/>
                <a:gd name="T8" fmla="*/ 35 w 70"/>
                <a:gd name="T9" fmla="*/ 5 h 7"/>
                <a:gd name="T10" fmla="*/ 43 w 70"/>
                <a:gd name="T11" fmla="*/ 4 h 7"/>
                <a:gd name="T12" fmla="*/ 52 w 70"/>
                <a:gd name="T13" fmla="*/ 3 h 7"/>
                <a:gd name="T14" fmla="*/ 61 w 70"/>
                <a:gd name="T15" fmla="*/ 2 h 7"/>
                <a:gd name="T16" fmla="*/ 70 w 70"/>
                <a:gd name="T17" fmla="*/ 0 h 7"/>
                <a:gd name="T18" fmla="*/ 61 w 70"/>
                <a:gd name="T19" fmla="*/ 2 h 7"/>
                <a:gd name="T20" fmla="*/ 52 w 70"/>
                <a:gd name="T21" fmla="*/ 3 h 7"/>
                <a:gd name="T22" fmla="*/ 43 w 70"/>
                <a:gd name="T23" fmla="*/ 4 h 7"/>
                <a:gd name="T24" fmla="*/ 35 w 70"/>
                <a:gd name="T25" fmla="*/ 5 h 7"/>
                <a:gd name="T26" fmla="*/ 26 w 70"/>
                <a:gd name="T27" fmla="*/ 5 h 7"/>
                <a:gd name="T28" fmla="*/ 18 w 70"/>
                <a:gd name="T29" fmla="*/ 6 h 7"/>
                <a:gd name="T30" fmla="*/ 9 w 70"/>
                <a:gd name="T31" fmla="*/ 6 h 7"/>
                <a:gd name="T32" fmla="*/ 0 w 70"/>
                <a:gd name="T33" fmla="*/ 7 h 7"/>
                <a:gd name="T34" fmla="*/ 0 w 70"/>
                <a:gd name="T35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70" h="7">
                  <a:moveTo>
                    <a:pt x="0" y="7"/>
                  </a:moveTo>
                  <a:lnTo>
                    <a:pt x="9" y="6"/>
                  </a:lnTo>
                  <a:lnTo>
                    <a:pt x="18" y="6"/>
                  </a:lnTo>
                  <a:lnTo>
                    <a:pt x="26" y="5"/>
                  </a:lnTo>
                  <a:lnTo>
                    <a:pt x="35" y="5"/>
                  </a:lnTo>
                  <a:lnTo>
                    <a:pt x="43" y="4"/>
                  </a:lnTo>
                  <a:lnTo>
                    <a:pt x="52" y="3"/>
                  </a:lnTo>
                  <a:lnTo>
                    <a:pt x="61" y="2"/>
                  </a:lnTo>
                  <a:lnTo>
                    <a:pt x="70" y="0"/>
                  </a:lnTo>
                  <a:lnTo>
                    <a:pt x="61" y="2"/>
                  </a:lnTo>
                  <a:lnTo>
                    <a:pt x="52" y="3"/>
                  </a:lnTo>
                  <a:lnTo>
                    <a:pt x="43" y="4"/>
                  </a:lnTo>
                  <a:lnTo>
                    <a:pt x="35" y="5"/>
                  </a:lnTo>
                  <a:lnTo>
                    <a:pt x="26" y="5"/>
                  </a:lnTo>
                  <a:lnTo>
                    <a:pt x="18" y="6"/>
                  </a:lnTo>
                  <a:lnTo>
                    <a:pt x="9" y="6"/>
                  </a:lnTo>
                  <a:lnTo>
                    <a:pt x="0" y="7"/>
                  </a:lnTo>
                  <a:lnTo>
                    <a:pt x="0" y="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72" name="Freeform 74"/>
            <p:cNvSpPr>
              <a:spLocks/>
            </p:cNvSpPr>
            <p:nvPr/>
          </p:nvSpPr>
          <p:spPr bwMode="auto">
            <a:xfrm>
              <a:off x="1626" y="2323"/>
              <a:ext cx="26" cy="4"/>
            </a:xfrm>
            <a:custGeom>
              <a:avLst/>
              <a:gdLst>
                <a:gd name="T0" fmla="*/ 0 w 26"/>
                <a:gd name="T1" fmla="*/ 4 h 4"/>
                <a:gd name="T2" fmla="*/ 7 w 26"/>
                <a:gd name="T3" fmla="*/ 3 h 4"/>
                <a:gd name="T4" fmla="*/ 12 w 26"/>
                <a:gd name="T5" fmla="*/ 2 h 4"/>
                <a:gd name="T6" fmla="*/ 18 w 26"/>
                <a:gd name="T7" fmla="*/ 0 h 4"/>
                <a:gd name="T8" fmla="*/ 26 w 26"/>
                <a:gd name="T9" fmla="*/ 0 h 4"/>
                <a:gd name="T10" fmla="*/ 18 w 26"/>
                <a:gd name="T11" fmla="*/ 0 h 4"/>
                <a:gd name="T12" fmla="*/ 12 w 26"/>
                <a:gd name="T13" fmla="*/ 2 h 4"/>
                <a:gd name="T14" fmla="*/ 7 w 26"/>
                <a:gd name="T15" fmla="*/ 3 h 4"/>
                <a:gd name="T16" fmla="*/ 0 w 26"/>
                <a:gd name="T17" fmla="*/ 4 h 4"/>
                <a:gd name="T18" fmla="*/ 0 w 26"/>
                <a:gd name="T1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6" h="4">
                  <a:moveTo>
                    <a:pt x="0" y="4"/>
                  </a:moveTo>
                  <a:lnTo>
                    <a:pt x="7" y="3"/>
                  </a:lnTo>
                  <a:lnTo>
                    <a:pt x="12" y="2"/>
                  </a:lnTo>
                  <a:lnTo>
                    <a:pt x="18" y="0"/>
                  </a:lnTo>
                  <a:lnTo>
                    <a:pt x="26" y="0"/>
                  </a:lnTo>
                  <a:lnTo>
                    <a:pt x="18" y="0"/>
                  </a:lnTo>
                  <a:lnTo>
                    <a:pt x="12" y="2"/>
                  </a:lnTo>
                  <a:lnTo>
                    <a:pt x="7" y="3"/>
                  </a:lnTo>
                  <a:lnTo>
                    <a:pt x="0" y="4"/>
                  </a:lnTo>
                  <a:lnTo>
                    <a:pt x="0" y="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73" name="Freeform 75"/>
            <p:cNvSpPr>
              <a:spLocks/>
            </p:cNvSpPr>
            <p:nvPr/>
          </p:nvSpPr>
          <p:spPr bwMode="auto">
            <a:xfrm>
              <a:off x="3082" y="1456"/>
              <a:ext cx="131" cy="19"/>
            </a:xfrm>
            <a:custGeom>
              <a:avLst/>
              <a:gdLst>
                <a:gd name="T0" fmla="*/ 0 w 131"/>
                <a:gd name="T1" fmla="*/ 19 h 19"/>
                <a:gd name="T2" fmla="*/ 0 w 131"/>
                <a:gd name="T3" fmla="*/ 19 h 19"/>
                <a:gd name="T4" fmla="*/ 16 w 131"/>
                <a:gd name="T5" fmla="*/ 18 h 19"/>
                <a:gd name="T6" fmla="*/ 32 w 131"/>
                <a:gd name="T7" fmla="*/ 18 h 19"/>
                <a:gd name="T8" fmla="*/ 48 w 131"/>
                <a:gd name="T9" fmla="*/ 16 h 19"/>
                <a:gd name="T10" fmla="*/ 65 w 131"/>
                <a:gd name="T11" fmla="*/ 15 h 19"/>
                <a:gd name="T12" fmla="*/ 81 w 131"/>
                <a:gd name="T13" fmla="*/ 12 h 19"/>
                <a:gd name="T14" fmla="*/ 98 w 131"/>
                <a:gd name="T15" fmla="*/ 9 h 19"/>
                <a:gd name="T16" fmla="*/ 114 w 131"/>
                <a:gd name="T17" fmla="*/ 4 h 19"/>
                <a:gd name="T18" fmla="*/ 131 w 131"/>
                <a:gd name="T19" fmla="*/ 0 h 19"/>
                <a:gd name="T20" fmla="*/ 114 w 131"/>
                <a:gd name="T21" fmla="*/ 4 h 19"/>
                <a:gd name="T22" fmla="*/ 98 w 131"/>
                <a:gd name="T23" fmla="*/ 9 h 19"/>
                <a:gd name="T24" fmla="*/ 81 w 131"/>
                <a:gd name="T25" fmla="*/ 12 h 19"/>
                <a:gd name="T26" fmla="*/ 65 w 131"/>
                <a:gd name="T27" fmla="*/ 15 h 19"/>
                <a:gd name="T28" fmla="*/ 48 w 131"/>
                <a:gd name="T29" fmla="*/ 16 h 19"/>
                <a:gd name="T30" fmla="*/ 32 w 131"/>
                <a:gd name="T31" fmla="*/ 18 h 19"/>
                <a:gd name="T32" fmla="*/ 16 w 131"/>
                <a:gd name="T33" fmla="*/ 18 h 19"/>
                <a:gd name="T34" fmla="*/ 0 w 131"/>
                <a:gd name="T35" fmla="*/ 19 h 19"/>
                <a:gd name="T36" fmla="*/ 0 w 131"/>
                <a:gd name="T37" fmla="*/ 19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31" h="19">
                  <a:moveTo>
                    <a:pt x="0" y="19"/>
                  </a:moveTo>
                  <a:lnTo>
                    <a:pt x="0" y="19"/>
                  </a:lnTo>
                  <a:lnTo>
                    <a:pt x="16" y="18"/>
                  </a:lnTo>
                  <a:lnTo>
                    <a:pt x="32" y="18"/>
                  </a:lnTo>
                  <a:lnTo>
                    <a:pt x="48" y="16"/>
                  </a:lnTo>
                  <a:lnTo>
                    <a:pt x="65" y="15"/>
                  </a:lnTo>
                  <a:lnTo>
                    <a:pt x="81" y="12"/>
                  </a:lnTo>
                  <a:lnTo>
                    <a:pt x="98" y="9"/>
                  </a:lnTo>
                  <a:lnTo>
                    <a:pt x="114" y="4"/>
                  </a:lnTo>
                  <a:lnTo>
                    <a:pt x="131" y="0"/>
                  </a:lnTo>
                  <a:lnTo>
                    <a:pt x="114" y="4"/>
                  </a:lnTo>
                  <a:lnTo>
                    <a:pt x="98" y="9"/>
                  </a:lnTo>
                  <a:lnTo>
                    <a:pt x="81" y="12"/>
                  </a:lnTo>
                  <a:lnTo>
                    <a:pt x="65" y="15"/>
                  </a:lnTo>
                  <a:lnTo>
                    <a:pt x="48" y="16"/>
                  </a:lnTo>
                  <a:lnTo>
                    <a:pt x="32" y="18"/>
                  </a:lnTo>
                  <a:lnTo>
                    <a:pt x="16" y="18"/>
                  </a:lnTo>
                  <a:lnTo>
                    <a:pt x="0" y="19"/>
                  </a:lnTo>
                  <a:lnTo>
                    <a:pt x="0" y="1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74" name="Freeform 76"/>
            <p:cNvSpPr>
              <a:spLocks/>
            </p:cNvSpPr>
            <p:nvPr/>
          </p:nvSpPr>
          <p:spPr bwMode="auto">
            <a:xfrm>
              <a:off x="1525" y="2321"/>
              <a:ext cx="101" cy="6"/>
            </a:xfrm>
            <a:custGeom>
              <a:avLst/>
              <a:gdLst>
                <a:gd name="T0" fmla="*/ 0 w 101"/>
                <a:gd name="T1" fmla="*/ 0 h 6"/>
                <a:gd name="T2" fmla="*/ 12 w 101"/>
                <a:gd name="T3" fmla="*/ 1 h 6"/>
                <a:gd name="T4" fmla="*/ 25 w 101"/>
                <a:gd name="T5" fmla="*/ 2 h 6"/>
                <a:gd name="T6" fmla="*/ 38 w 101"/>
                <a:gd name="T7" fmla="*/ 4 h 6"/>
                <a:gd name="T8" fmla="*/ 50 w 101"/>
                <a:gd name="T9" fmla="*/ 6 h 6"/>
                <a:gd name="T10" fmla="*/ 63 w 101"/>
                <a:gd name="T11" fmla="*/ 6 h 6"/>
                <a:gd name="T12" fmla="*/ 75 w 101"/>
                <a:gd name="T13" fmla="*/ 6 h 6"/>
                <a:gd name="T14" fmla="*/ 89 w 101"/>
                <a:gd name="T15" fmla="*/ 6 h 6"/>
                <a:gd name="T16" fmla="*/ 101 w 101"/>
                <a:gd name="T17" fmla="*/ 6 h 6"/>
                <a:gd name="T18" fmla="*/ 89 w 101"/>
                <a:gd name="T19" fmla="*/ 6 h 6"/>
                <a:gd name="T20" fmla="*/ 75 w 101"/>
                <a:gd name="T21" fmla="*/ 6 h 6"/>
                <a:gd name="T22" fmla="*/ 63 w 101"/>
                <a:gd name="T23" fmla="*/ 6 h 6"/>
                <a:gd name="T24" fmla="*/ 50 w 101"/>
                <a:gd name="T25" fmla="*/ 6 h 6"/>
                <a:gd name="T26" fmla="*/ 38 w 101"/>
                <a:gd name="T27" fmla="*/ 4 h 6"/>
                <a:gd name="T28" fmla="*/ 25 w 101"/>
                <a:gd name="T29" fmla="*/ 2 h 6"/>
                <a:gd name="T30" fmla="*/ 12 w 101"/>
                <a:gd name="T31" fmla="*/ 1 h 6"/>
                <a:gd name="T32" fmla="*/ 0 w 101"/>
                <a:gd name="T33" fmla="*/ 0 h 6"/>
                <a:gd name="T34" fmla="*/ 0 w 101"/>
                <a:gd name="T35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01" h="6">
                  <a:moveTo>
                    <a:pt x="0" y="0"/>
                  </a:moveTo>
                  <a:lnTo>
                    <a:pt x="12" y="1"/>
                  </a:lnTo>
                  <a:lnTo>
                    <a:pt x="25" y="2"/>
                  </a:lnTo>
                  <a:lnTo>
                    <a:pt x="38" y="4"/>
                  </a:lnTo>
                  <a:lnTo>
                    <a:pt x="50" y="6"/>
                  </a:lnTo>
                  <a:lnTo>
                    <a:pt x="63" y="6"/>
                  </a:lnTo>
                  <a:lnTo>
                    <a:pt x="75" y="6"/>
                  </a:lnTo>
                  <a:lnTo>
                    <a:pt x="89" y="6"/>
                  </a:lnTo>
                  <a:lnTo>
                    <a:pt x="101" y="6"/>
                  </a:lnTo>
                  <a:lnTo>
                    <a:pt x="89" y="6"/>
                  </a:lnTo>
                  <a:lnTo>
                    <a:pt x="75" y="6"/>
                  </a:lnTo>
                  <a:lnTo>
                    <a:pt x="63" y="6"/>
                  </a:lnTo>
                  <a:lnTo>
                    <a:pt x="50" y="6"/>
                  </a:lnTo>
                  <a:lnTo>
                    <a:pt x="38" y="4"/>
                  </a:lnTo>
                  <a:lnTo>
                    <a:pt x="25" y="2"/>
                  </a:lnTo>
                  <a:lnTo>
                    <a:pt x="12" y="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75" name="Freeform 77"/>
            <p:cNvSpPr>
              <a:spLocks/>
            </p:cNvSpPr>
            <p:nvPr/>
          </p:nvSpPr>
          <p:spPr bwMode="auto">
            <a:xfrm>
              <a:off x="3111" y="1719"/>
              <a:ext cx="103" cy="11"/>
            </a:xfrm>
            <a:custGeom>
              <a:avLst/>
              <a:gdLst>
                <a:gd name="T0" fmla="*/ 0 w 103"/>
                <a:gd name="T1" fmla="*/ 11 h 11"/>
                <a:gd name="T2" fmla="*/ 0 w 103"/>
                <a:gd name="T3" fmla="*/ 11 h 11"/>
                <a:gd name="T4" fmla="*/ 12 w 103"/>
                <a:gd name="T5" fmla="*/ 10 h 11"/>
                <a:gd name="T6" fmla="*/ 26 w 103"/>
                <a:gd name="T7" fmla="*/ 10 h 11"/>
                <a:gd name="T8" fmla="*/ 37 w 103"/>
                <a:gd name="T9" fmla="*/ 9 h 11"/>
                <a:gd name="T10" fmla="*/ 52 w 103"/>
                <a:gd name="T11" fmla="*/ 9 h 11"/>
                <a:gd name="T12" fmla="*/ 64 w 103"/>
                <a:gd name="T13" fmla="*/ 7 h 11"/>
                <a:gd name="T14" fmla="*/ 77 w 103"/>
                <a:gd name="T15" fmla="*/ 4 h 11"/>
                <a:gd name="T16" fmla="*/ 90 w 103"/>
                <a:gd name="T17" fmla="*/ 2 h 11"/>
                <a:gd name="T18" fmla="*/ 103 w 103"/>
                <a:gd name="T19" fmla="*/ 0 h 11"/>
                <a:gd name="T20" fmla="*/ 90 w 103"/>
                <a:gd name="T21" fmla="*/ 2 h 11"/>
                <a:gd name="T22" fmla="*/ 77 w 103"/>
                <a:gd name="T23" fmla="*/ 4 h 11"/>
                <a:gd name="T24" fmla="*/ 64 w 103"/>
                <a:gd name="T25" fmla="*/ 7 h 11"/>
                <a:gd name="T26" fmla="*/ 52 w 103"/>
                <a:gd name="T27" fmla="*/ 9 h 11"/>
                <a:gd name="T28" fmla="*/ 37 w 103"/>
                <a:gd name="T29" fmla="*/ 9 h 11"/>
                <a:gd name="T30" fmla="*/ 26 w 103"/>
                <a:gd name="T31" fmla="*/ 10 h 11"/>
                <a:gd name="T32" fmla="*/ 12 w 103"/>
                <a:gd name="T33" fmla="*/ 10 h 11"/>
                <a:gd name="T34" fmla="*/ 0 w 103"/>
                <a:gd name="T35" fmla="*/ 11 h 11"/>
                <a:gd name="T36" fmla="*/ 0 w 103"/>
                <a:gd name="T37" fmla="*/ 11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03" h="11">
                  <a:moveTo>
                    <a:pt x="0" y="11"/>
                  </a:moveTo>
                  <a:lnTo>
                    <a:pt x="0" y="11"/>
                  </a:lnTo>
                  <a:lnTo>
                    <a:pt x="12" y="10"/>
                  </a:lnTo>
                  <a:lnTo>
                    <a:pt x="26" y="10"/>
                  </a:lnTo>
                  <a:lnTo>
                    <a:pt x="37" y="9"/>
                  </a:lnTo>
                  <a:lnTo>
                    <a:pt x="52" y="9"/>
                  </a:lnTo>
                  <a:lnTo>
                    <a:pt x="64" y="7"/>
                  </a:lnTo>
                  <a:lnTo>
                    <a:pt x="77" y="4"/>
                  </a:lnTo>
                  <a:lnTo>
                    <a:pt x="90" y="2"/>
                  </a:lnTo>
                  <a:lnTo>
                    <a:pt x="103" y="0"/>
                  </a:lnTo>
                  <a:lnTo>
                    <a:pt x="90" y="2"/>
                  </a:lnTo>
                  <a:lnTo>
                    <a:pt x="77" y="4"/>
                  </a:lnTo>
                  <a:lnTo>
                    <a:pt x="64" y="7"/>
                  </a:lnTo>
                  <a:lnTo>
                    <a:pt x="52" y="9"/>
                  </a:lnTo>
                  <a:lnTo>
                    <a:pt x="37" y="9"/>
                  </a:lnTo>
                  <a:lnTo>
                    <a:pt x="26" y="10"/>
                  </a:lnTo>
                  <a:lnTo>
                    <a:pt x="12" y="10"/>
                  </a:lnTo>
                  <a:lnTo>
                    <a:pt x="0" y="11"/>
                  </a:lnTo>
                  <a:lnTo>
                    <a:pt x="0" y="1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76" name="Freeform 78"/>
            <p:cNvSpPr>
              <a:spLocks/>
            </p:cNvSpPr>
            <p:nvPr/>
          </p:nvSpPr>
          <p:spPr bwMode="auto">
            <a:xfrm>
              <a:off x="1302" y="1684"/>
              <a:ext cx="246" cy="48"/>
            </a:xfrm>
            <a:custGeom>
              <a:avLst/>
              <a:gdLst>
                <a:gd name="T0" fmla="*/ 0 w 246"/>
                <a:gd name="T1" fmla="*/ 0 h 48"/>
                <a:gd name="T2" fmla="*/ 32 w 246"/>
                <a:gd name="T3" fmla="*/ 12 h 48"/>
                <a:gd name="T4" fmla="*/ 63 w 246"/>
                <a:gd name="T5" fmla="*/ 23 h 48"/>
                <a:gd name="T6" fmla="*/ 93 w 246"/>
                <a:gd name="T7" fmla="*/ 32 h 48"/>
                <a:gd name="T8" fmla="*/ 126 w 246"/>
                <a:gd name="T9" fmla="*/ 39 h 48"/>
                <a:gd name="T10" fmla="*/ 155 w 246"/>
                <a:gd name="T11" fmla="*/ 44 h 48"/>
                <a:gd name="T12" fmla="*/ 186 w 246"/>
                <a:gd name="T13" fmla="*/ 48 h 48"/>
                <a:gd name="T14" fmla="*/ 216 w 246"/>
                <a:gd name="T15" fmla="*/ 48 h 48"/>
                <a:gd name="T16" fmla="*/ 246 w 246"/>
                <a:gd name="T17" fmla="*/ 48 h 48"/>
                <a:gd name="T18" fmla="*/ 246 w 246"/>
                <a:gd name="T19" fmla="*/ 47 h 48"/>
                <a:gd name="T20" fmla="*/ 216 w 246"/>
                <a:gd name="T21" fmla="*/ 47 h 48"/>
                <a:gd name="T22" fmla="*/ 186 w 246"/>
                <a:gd name="T23" fmla="*/ 47 h 48"/>
                <a:gd name="T24" fmla="*/ 155 w 246"/>
                <a:gd name="T25" fmla="*/ 43 h 48"/>
                <a:gd name="T26" fmla="*/ 126 w 246"/>
                <a:gd name="T27" fmla="*/ 39 h 48"/>
                <a:gd name="T28" fmla="*/ 93 w 246"/>
                <a:gd name="T29" fmla="*/ 30 h 48"/>
                <a:gd name="T30" fmla="*/ 63 w 246"/>
                <a:gd name="T31" fmla="*/ 23 h 48"/>
                <a:gd name="T32" fmla="*/ 32 w 246"/>
                <a:gd name="T33" fmla="*/ 12 h 48"/>
                <a:gd name="T34" fmla="*/ 0 w 246"/>
                <a:gd name="T35" fmla="*/ 0 h 48"/>
                <a:gd name="T36" fmla="*/ 0 w 246"/>
                <a:gd name="T37" fmla="*/ 0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246" h="48">
                  <a:moveTo>
                    <a:pt x="0" y="0"/>
                  </a:moveTo>
                  <a:lnTo>
                    <a:pt x="32" y="12"/>
                  </a:lnTo>
                  <a:lnTo>
                    <a:pt x="63" y="23"/>
                  </a:lnTo>
                  <a:lnTo>
                    <a:pt x="93" y="32"/>
                  </a:lnTo>
                  <a:lnTo>
                    <a:pt x="126" y="39"/>
                  </a:lnTo>
                  <a:lnTo>
                    <a:pt x="155" y="44"/>
                  </a:lnTo>
                  <a:lnTo>
                    <a:pt x="186" y="48"/>
                  </a:lnTo>
                  <a:lnTo>
                    <a:pt x="216" y="48"/>
                  </a:lnTo>
                  <a:lnTo>
                    <a:pt x="246" y="48"/>
                  </a:lnTo>
                  <a:lnTo>
                    <a:pt x="246" y="47"/>
                  </a:lnTo>
                  <a:lnTo>
                    <a:pt x="216" y="47"/>
                  </a:lnTo>
                  <a:lnTo>
                    <a:pt x="186" y="47"/>
                  </a:lnTo>
                  <a:lnTo>
                    <a:pt x="155" y="43"/>
                  </a:lnTo>
                  <a:lnTo>
                    <a:pt x="126" y="39"/>
                  </a:lnTo>
                  <a:lnTo>
                    <a:pt x="93" y="30"/>
                  </a:lnTo>
                  <a:lnTo>
                    <a:pt x="63" y="23"/>
                  </a:lnTo>
                  <a:lnTo>
                    <a:pt x="32" y="1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77" name="Freeform 79"/>
            <p:cNvSpPr>
              <a:spLocks/>
            </p:cNvSpPr>
            <p:nvPr/>
          </p:nvSpPr>
          <p:spPr bwMode="auto">
            <a:xfrm>
              <a:off x="1461" y="1758"/>
              <a:ext cx="93" cy="4"/>
            </a:xfrm>
            <a:custGeom>
              <a:avLst/>
              <a:gdLst>
                <a:gd name="T0" fmla="*/ 0 w 93"/>
                <a:gd name="T1" fmla="*/ 0 h 4"/>
                <a:gd name="T2" fmla="*/ 11 w 93"/>
                <a:gd name="T3" fmla="*/ 1 h 4"/>
                <a:gd name="T4" fmla="*/ 23 w 93"/>
                <a:gd name="T5" fmla="*/ 1 h 4"/>
                <a:gd name="T6" fmla="*/ 35 w 93"/>
                <a:gd name="T7" fmla="*/ 3 h 4"/>
                <a:gd name="T8" fmla="*/ 47 w 93"/>
                <a:gd name="T9" fmla="*/ 4 h 4"/>
                <a:gd name="T10" fmla="*/ 58 w 93"/>
                <a:gd name="T11" fmla="*/ 3 h 4"/>
                <a:gd name="T12" fmla="*/ 69 w 93"/>
                <a:gd name="T13" fmla="*/ 3 h 4"/>
                <a:gd name="T14" fmla="*/ 81 w 93"/>
                <a:gd name="T15" fmla="*/ 3 h 4"/>
                <a:gd name="T16" fmla="*/ 93 w 93"/>
                <a:gd name="T17" fmla="*/ 3 h 4"/>
                <a:gd name="T18" fmla="*/ 81 w 93"/>
                <a:gd name="T19" fmla="*/ 3 h 4"/>
                <a:gd name="T20" fmla="*/ 69 w 93"/>
                <a:gd name="T21" fmla="*/ 3 h 4"/>
                <a:gd name="T22" fmla="*/ 58 w 93"/>
                <a:gd name="T23" fmla="*/ 3 h 4"/>
                <a:gd name="T24" fmla="*/ 47 w 93"/>
                <a:gd name="T25" fmla="*/ 4 h 4"/>
                <a:gd name="T26" fmla="*/ 35 w 93"/>
                <a:gd name="T27" fmla="*/ 3 h 4"/>
                <a:gd name="T28" fmla="*/ 23 w 93"/>
                <a:gd name="T29" fmla="*/ 1 h 4"/>
                <a:gd name="T30" fmla="*/ 11 w 93"/>
                <a:gd name="T31" fmla="*/ 1 h 4"/>
                <a:gd name="T32" fmla="*/ 0 w 93"/>
                <a:gd name="T33" fmla="*/ 0 h 4"/>
                <a:gd name="T34" fmla="*/ 0 w 93"/>
                <a:gd name="T35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93" h="4">
                  <a:moveTo>
                    <a:pt x="0" y="0"/>
                  </a:moveTo>
                  <a:lnTo>
                    <a:pt x="11" y="1"/>
                  </a:lnTo>
                  <a:lnTo>
                    <a:pt x="23" y="1"/>
                  </a:lnTo>
                  <a:lnTo>
                    <a:pt x="35" y="3"/>
                  </a:lnTo>
                  <a:lnTo>
                    <a:pt x="47" y="4"/>
                  </a:lnTo>
                  <a:lnTo>
                    <a:pt x="58" y="3"/>
                  </a:lnTo>
                  <a:lnTo>
                    <a:pt x="69" y="3"/>
                  </a:lnTo>
                  <a:lnTo>
                    <a:pt x="81" y="3"/>
                  </a:lnTo>
                  <a:lnTo>
                    <a:pt x="93" y="3"/>
                  </a:lnTo>
                  <a:lnTo>
                    <a:pt x="81" y="3"/>
                  </a:lnTo>
                  <a:lnTo>
                    <a:pt x="69" y="3"/>
                  </a:lnTo>
                  <a:lnTo>
                    <a:pt x="58" y="3"/>
                  </a:lnTo>
                  <a:lnTo>
                    <a:pt x="47" y="4"/>
                  </a:lnTo>
                  <a:lnTo>
                    <a:pt x="35" y="3"/>
                  </a:lnTo>
                  <a:lnTo>
                    <a:pt x="23" y="1"/>
                  </a:lnTo>
                  <a:lnTo>
                    <a:pt x="11" y="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78" name="Freeform 80"/>
            <p:cNvSpPr>
              <a:spLocks/>
            </p:cNvSpPr>
            <p:nvPr/>
          </p:nvSpPr>
          <p:spPr bwMode="auto">
            <a:xfrm>
              <a:off x="3114" y="1749"/>
              <a:ext cx="101" cy="10"/>
            </a:xfrm>
            <a:custGeom>
              <a:avLst/>
              <a:gdLst>
                <a:gd name="T0" fmla="*/ 0 w 101"/>
                <a:gd name="T1" fmla="*/ 10 h 10"/>
                <a:gd name="T2" fmla="*/ 0 w 101"/>
                <a:gd name="T3" fmla="*/ 10 h 10"/>
                <a:gd name="T4" fmla="*/ 12 w 101"/>
                <a:gd name="T5" fmla="*/ 10 h 10"/>
                <a:gd name="T6" fmla="*/ 25 w 101"/>
                <a:gd name="T7" fmla="*/ 10 h 10"/>
                <a:gd name="T8" fmla="*/ 37 w 101"/>
                <a:gd name="T9" fmla="*/ 9 h 10"/>
                <a:gd name="T10" fmla="*/ 50 w 101"/>
                <a:gd name="T11" fmla="*/ 9 h 10"/>
                <a:gd name="T12" fmla="*/ 61 w 101"/>
                <a:gd name="T13" fmla="*/ 7 h 10"/>
                <a:gd name="T14" fmla="*/ 75 w 101"/>
                <a:gd name="T15" fmla="*/ 5 h 10"/>
                <a:gd name="T16" fmla="*/ 87 w 101"/>
                <a:gd name="T17" fmla="*/ 1 h 10"/>
                <a:gd name="T18" fmla="*/ 101 w 101"/>
                <a:gd name="T19" fmla="*/ 0 h 10"/>
                <a:gd name="T20" fmla="*/ 87 w 101"/>
                <a:gd name="T21" fmla="*/ 1 h 10"/>
                <a:gd name="T22" fmla="*/ 75 w 101"/>
                <a:gd name="T23" fmla="*/ 5 h 10"/>
                <a:gd name="T24" fmla="*/ 61 w 101"/>
                <a:gd name="T25" fmla="*/ 7 h 10"/>
                <a:gd name="T26" fmla="*/ 50 w 101"/>
                <a:gd name="T27" fmla="*/ 9 h 10"/>
                <a:gd name="T28" fmla="*/ 37 w 101"/>
                <a:gd name="T29" fmla="*/ 9 h 10"/>
                <a:gd name="T30" fmla="*/ 25 w 101"/>
                <a:gd name="T31" fmla="*/ 10 h 10"/>
                <a:gd name="T32" fmla="*/ 12 w 101"/>
                <a:gd name="T33" fmla="*/ 10 h 10"/>
                <a:gd name="T34" fmla="*/ 0 w 101"/>
                <a:gd name="T35" fmla="*/ 10 h 10"/>
                <a:gd name="T36" fmla="*/ 0 w 101"/>
                <a:gd name="T37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01" h="10">
                  <a:moveTo>
                    <a:pt x="0" y="10"/>
                  </a:moveTo>
                  <a:lnTo>
                    <a:pt x="0" y="10"/>
                  </a:lnTo>
                  <a:lnTo>
                    <a:pt x="12" y="10"/>
                  </a:lnTo>
                  <a:lnTo>
                    <a:pt x="25" y="10"/>
                  </a:lnTo>
                  <a:lnTo>
                    <a:pt x="37" y="9"/>
                  </a:lnTo>
                  <a:lnTo>
                    <a:pt x="50" y="9"/>
                  </a:lnTo>
                  <a:lnTo>
                    <a:pt x="61" y="7"/>
                  </a:lnTo>
                  <a:lnTo>
                    <a:pt x="75" y="5"/>
                  </a:lnTo>
                  <a:lnTo>
                    <a:pt x="87" y="1"/>
                  </a:lnTo>
                  <a:lnTo>
                    <a:pt x="101" y="0"/>
                  </a:lnTo>
                  <a:lnTo>
                    <a:pt x="87" y="1"/>
                  </a:lnTo>
                  <a:lnTo>
                    <a:pt x="75" y="5"/>
                  </a:lnTo>
                  <a:lnTo>
                    <a:pt x="61" y="7"/>
                  </a:lnTo>
                  <a:lnTo>
                    <a:pt x="50" y="9"/>
                  </a:lnTo>
                  <a:lnTo>
                    <a:pt x="37" y="9"/>
                  </a:lnTo>
                  <a:lnTo>
                    <a:pt x="25" y="10"/>
                  </a:lnTo>
                  <a:lnTo>
                    <a:pt x="12" y="10"/>
                  </a:lnTo>
                  <a:lnTo>
                    <a:pt x="0" y="1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79" name="Freeform 81"/>
            <p:cNvSpPr>
              <a:spLocks/>
            </p:cNvSpPr>
            <p:nvPr/>
          </p:nvSpPr>
          <p:spPr bwMode="auto">
            <a:xfrm>
              <a:off x="1626" y="2354"/>
              <a:ext cx="30" cy="3"/>
            </a:xfrm>
            <a:custGeom>
              <a:avLst/>
              <a:gdLst>
                <a:gd name="T0" fmla="*/ 0 w 30"/>
                <a:gd name="T1" fmla="*/ 3 h 3"/>
                <a:gd name="T2" fmla="*/ 8 w 30"/>
                <a:gd name="T3" fmla="*/ 2 h 3"/>
                <a:gd name="T4" fmla="*/ 16 w 30"/>
                <a:gd name="T5" fmla="*/ 1 h 3"/>
                <a:gd name="T6" fmla="*/ 23 w 30"/>
                <a:gd name="T7" fmla="*/ 0 h 3"/>
                <a:gd name="T8" fmla="*/ 30 w 30"/>
                <a:gd name="T9" fmla="*/ 0 h 3"/>
                <a:gd name="T10" fmla="*/ 23 w 30"/>
                <a:gd name="T11" fmla="*/ 0 h 3"/>
                <a:gd name="T12" fmla="*/ 16 w 30"/>
                <a:gd name="T13" fmla="*/ 1 h 3"/>
                <a:gd name="T14" fmla="*/ 8 w 30"/>
                <a:gd name="T15" fmla="*/ 2 h 3"/>
                <a:gd name="T16" fmla="*/ 0 w 30"/>
                <a:gd name="T17" fmla="*/ 3 h 3"/>
                <a:gd name="T18" fmla="*/ 0 w 30"/>
                <a:gd name="T1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0" h="3">
                  <a:moveTo>
                    <a:pt x="0" y="3"/>
                  </a:moveTo>
                  <a:lnTo>
                    <a:pt x="8" y="2"/>
                  </a:lnTo>
                  <a:lnTo>
                    <a:pt x="16" y="1"/>
                  </a:lnTo>
                  <a:lnTo>
                    <a:pt x="23" y="0"/>
                  </a:lnTo>
                  <a:lnTo>
                    <a:pt x="30" y="0"/>
                  </a:lnTo>
                  <a:lnTo>
                    <a:pt x="23" y="0"/>
                  </a:lnTo>
                  <a:lnTo>
                    <a:pt x="16" y="1"/>
                  </a:lnTo>
                  <a:lnTo>
                    <a:pt x="8" y="2"/>
                  </a:lnTo>
                  <a:lnTo>
                    <a:pt x="0" y="3"/>
                  </a:lnTo>
                  <a:lnTo>
                    <a:pt x="0" y="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80" name="Freeform 82"/>
            <p:cNvSpPr>
              <a:spLocks/>
            </p:cNvSpPr>
            <p:nvPr/>
          </p:nvSpPr>
          <p:spPr bwMode="auto">
            <a:xfrm>
              <a:off x="1533" y="2350"/>
              <a:ext cx="93" cy="7"/>
            </a:xfrm>
            <a:custGeom>
              <a:avLst/>
              <a:gdLst>
                <a:gd name="T0" fmla="*/ 0 w 93"/>
                <a:gd name="T1" fmla="*/ 0 h 7"/>
                <a:gd name="T2" fmla="*/ 11 w 93"/>
                <a:gd name="T3" fmla="*/ 2 h 7"/>
                <a:gd name="T4" fmla="*/ 22 w 93"/>
                <a:gd name="T5" fmla="*/ 4 h 7"/>
                <a:gd name="T6" fmla="*/ 35 w 93"/>
                <a:gd name="T7" fmla="*/ 5 h 7"/>
                <a:gd name="T8" fmla="*/ 47 w 93"/>
                <a:gd name="T9" fmla="*/ 7 h 7"/>
                <a:gd name="T10" fmla="*/ 57 w 93"/>
                <a:gd name="T11" fmla="*/ 7 h 7"/>
                <a:gd name="T12" fmla="*/ 69 w 93"/>
                <a:gd name="T13" fmla="*/ 7 h 7"/>
                <a:gd name="T14" fmla="*/ 82 w 93"/>
                <a:gd name="T15" fmla="*/ 7 h 7"/>
                <a:gd name="T16" fmla="*/ 93 w 93"/>
                <a:gd name="T17" fmla="*/ 7 h 7"/>
                <a:gd name="T18" fmla="*/ 82 w 93"/>
                <a:gd name="T19" fmla="*/ 7 h 7"/>
                <a:gd name="T20" fmla="*/ 69 w 93"/>
                <a:gd name="T21" fmla="*/ 7 h 7"/>
                <a:gd name="T22" fmla="*/ 57 w 93"/>
                <a:gd name="T23" fmla="*/ 7 h 7"/>
                <a:gd name="T24" fmla="*/ 47 w 93"/>
                <a:gd name="T25" fmla="*/ 7 h 7"/>
                <a:gd name="T26" fmla="*/ 35 w 93"/>
                <a:gd name="T27" fmla="*/ 5 h 7"/>
                <a:gd name="T28" fmla="*/ 22 w 93"/>
                <a:gd name="T29" fmla="*/ 4 h 7"/>
                <a:gd name="T30" fmla="*/ 11 w 93"/>
                <a:gd name="T31" fmla="*/ 2 h 7"/>
                <a:gd name="T32" fmla="*/ 0 w 93"/>
                <a:gd name="T33" fmla="*/ 0 h 7"/>
                <a:gd name="T34" fmla="*/ 0 w 93"/>
                <a:gd name="T35" fmla="*/ 0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93" h="7">
                  <a:moveTo>
                    <a:pt x="0" y="0"/>
                  </a:moveTo>
                  <a:lnTo>
                    <a:pt x="11" y="2"/>
                  </a:lnTo>
                  <a:lnTo>
                    <a:pt x="22" y="4"/>
                  </a:lnTo>
                  <a:lnTo>
                    <a:pt x="35" y="5"/>
                  </a:lnTo>
                  <a:lnTo>
                    <a:pt x="47" y="7"/>
                  </a:lnTo>
                  <a:lnTo>
                    <a:pt x="57" y="7"/>
                  </a:lnTo>
                  <a:lnTo>
                    <a:pt x="69" y="7"/>
                  </a:lnTo>
                  <a:lnTo>
                    <a:pt x="82" y="7"/>
                  </a:lnTo>
                  <a:lnTo>
                    <a:pt x="93" y="7"/>
                  </a:lnTo>
                  <a:lnTo>
                    <a:pt x="82" y="7"/>
                  </a:lnTo>
                  <a:lnTo>
                    <a:pt x="69" y="7"/>
                  </a:lnTo>
                  <a:lnTo>
                    <a:pt x="57" y="7"/>
                  </a:lnTo>
                  <a:lnTo>
                    <a:pt x="47" y="7"/>
                  </a:lnTo>
                  <a:lnTo>
                    <a:pt x="35" y="5"/>
                  </a:lnTo>
                  <a:lnTo>
                    <a:pt x="22" y="4"/>
                  </a:lnTo>
                  <a:lnTo>
                    <a:pt x="11" y="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81" name="Freeform 83"/>
            <p:cNvSpPr>
              <a:spLocks/>
            </p:cNvSpPr>
            <p:nvPr/>
          </p:nvSpPr>
          <p:spPr bwMode="auto">
            <a:xfrm>
              <a:off x="1696" y="2474"/>
              <a:ext cx="234" cy="100"/>
            </a:xfrm>
            <a:custGeom>
              <a:avLst/>
              <a:gdLst>
                <a:gd name="T0" fmla="*/ 0 w 234"/>
                <a:gd name="T1" fmla="*/ 100 h 100"/>
                <a:gd name="T2" fmla="*/ 28 w 234"/>
                <a:gd name="T3" fmla="*/ 94 h 100"/>
                <a:gd name="T4" fmla="*/ 58 w 234"/>
                <a:gd name="T5" fmla="*/ 86 h 100"/>
                <a:gd name="T6" fmla="*/ 89 w 234"/>
                <a:gd name="T7" fmla="*/ 76 h 100"/>
                <a:gd name="T8" fmla="*/ 118 w 234"/>
                <a:gd name="T9" fmla="*/ 63 h 100"/>
                <a:gd name="T10" fmla="*/ 146 w 234"/>
                <a:gd name="T11" fmla="*/ 50 h 100"/>
                <a:gd name="T12" fmla="*/ 177 w 234"/>
                <a:gd name="T13" fmla="*/ 35 h 100"/>
                <a:gd name="T14" fmla="*/ 205 w 234"/>
                <a:gd name="T15" fmla="*/ 17 h 100"/>
                <a:gd name="T16" fmla="*/ 234 w 234"/>
                <a:gd name="T17" fmla="*/ 0 h 100"/>
                <a:gd name="T18" fmla="*/ 205 w 234"/>
                <a:gd name="T19" fmla="*/ 17 h 100"/>
                <a:gd name="T20" fmla="*/ 177 w 234"/>
                <a:gd name="T21" fmla="*/ 35 h 100"/>
                <a:gd name="T22" fmla="*/ 146 w 234"/>
                <a:gd name="T23" fmla="*/ 50 h 100"/>
                <a:gd name="T24" fmla="*/ 118 w 234"/>
                <a:gd name="T25" fmla="*/ 63 h 100"/>
                <a:gd name="T26" fmla="*/ 89 w 234"/>
                <a:gd name="T27" fmla="*/ 76 h 100"/>
                <a:gd name="T28" fmla="*/ 58 w 234"/>
                <a:gd name="T29" fmla="*/ 86 h 100"/>
                <a:gd name="T30" fmla="*/ 28 w 234"/>
                <a:gd name="T31" fmla="*/ 94 h 100"/>
                <a:gd name="T32" fmla="*/ 0 w 234"/>
                <a:gd name="T33" fmla="*/ 100 h 100"/>
                <a:gd name="T34" fmla="*/ 0 w 234"/>
                <a:gd name="T35" fmla="*/ 100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34" h="100">
                  <a:moveTo>
                    <a:pt x="0" y="100"/>
                  </a:moveTo>
                  <a:lnTo>
                    <a:pt x="28" y="94"/>
                  </a:lnTo>
                  <a:lnTo>
                    <a:pt x="58" y="86"/>
                  </a:lnTo>
                  <a:lnTo>
                    <a:pt x="89" y="76"/>
                  </a:lnTo>
                  <a:lnTo>
                    <a:pt x="118" y="63"/>
                  </a:lnTo>
                  <a:lnTo>
                    <a:pt x="146" y="50"/>
                  </a:lnTo>
                  <a:lnTo>
                    <a:pt x="177" y="35"/>
                  </a:lnTo>
                  <a:lnTo>
                    <a:pt x="205" y="17"/>
                  </a:lnTo>
                  <a:lnTo>
                    <a:pt x="234" y="0"/>
                  </a:lnTo>
                  <a:lnTo>
                    <a:pt x="205" y="17"/>
                  </a:lnTo>
                  <a:lnTo>
                    <a:pt x="177" y="35"/>
                  </a:lnTo>
                  <a:lnTo>
                    <a:pt x="146" y="50"/>
                  </a:lnTo>
                  <a:lnTo>
                    <a:pt x="118" y="63"/>
                  </a:lnTo>
                  <a:lnTo>
                    <a:pt x="89" y="76"/>
                  </a:lnTo>
                  <a:lnTo>
                    <a:pt x="58" y="86"/>
                  </a:lnTo>
                  <a:lnTo>
                    <a:pt x="28" y="94"/>
                  </a:lnTo>
                  <a:lnTo>
                    <a:pt x="0" y="100"/>
                  </a:lnTo>
                  <a:lnTo>
                    <a:pt x="0" y="10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82" name="Freeform 84"/>
            <p:cNvSpPr>
              <a:spLocks/>
            </p:cNvSpPr>
            <p:nvPr/>
          </p:nvSpPr>
          <p:spPr bwMode="auto">
            <a:xfrm>
              <a:off x="3078" y="1424"/>
              <a:ext cx="135" cy="21"/>
            </a:xfrm>
            <a:custGeom>
              <a:avLst/>
              <a:gdLst>
                <a:gd name="T0" fmla="*/ 0 w 135"/>
                <a:gd name="T1" fmla="*/ 21 h 21"/>
                <a:gd name="T2" fmla="*/ 0 w 135"/>
                <a:gd name="T3" fmla="*/ 21 h 21"/>
                <a:gd name="T4" fmla="*/ 16 w 135"/>
                <a:gd name="T5" fmla="*/ 20 h 21"/>
                <a:gd name="T6" fmla="*/ 34 w 135"/>
                <a:gd name="T7" fmla="*/ 20 h 21"/>
                <a:gd name="T8" fmla="*/ 50 w 135"/>
                <a:gd name="T9" fmla="*/ 18 h 21"/>
                <a:gd name="T10" fmla="*/ 68 w 135"/>
                <a:gd name="T11" fmla="*/ 16 h 21"/>
                <a:gd name="T12" fmla="*/ 84 w 135"/>
                <a:gd name="T13" fmla="*/ 12 h 21"/>
                <a:gd name="T14" fmla="*/ 101 w 135"/>
                <a:gd name="T15" fmla="*/ 9 h 21"/>
                <a:gd name="T16" fmla="*/ 118 w 135"/>
                <a:gd name="T17" fmla="*/ 5 h 21"/>
                <a:gd name="T18" fmla="*/ 135 w 135"/>
                <a:gd name="T19" fmla="*/ 0 h 21"/>
                <a:gd name="T20" fmla="*/ 118 w 135"/>
                <a:gd name="T21" fmla="*/ 5 h 21"/>
                <a:gd name="T22" fmla="*/ 101 w 135"/>
                <a:gd name="T23" fmla="*/ 9 h 21"/>
                <a:gd name="T24" fmla="*/ 84 w 135"/>
                <a:gd name="T25" fmla="*/ 12 h 21"/>
                <a:gd name="T26" fmla="*/ 68 w 135"/>
                <a:gd name="T27" fmla="*/ 16 h 21"/>
                <a:gd name="T28" fmla="*/ 50 w 135"/>
                <a:gd name="T29" fmla="*/ 18 h 21"/>
                <a:gd name="T30" fmla="*/ 34 w 135"/>
                <a:gd name="T31" fmla="*/ 20 h 21"/>
                <a:gd name="T32" fmla="*/ 16 w 135"/>
                <a:gd name="T33" fmla="*/ 20 h 21"/>
                <a:gd name="T34" fmla="*/ 0 w 135"/>
                <a:gd name="T35" fmla="*/ 21 h 21"/>
                <a:gd name="T36" fmla="*/ 0 w 135"/>
                <a:gd name="T37" fmla="*/ 21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35" h="21">
                  <a:moveTo>
                    <a:pt x="0" y="21"/>
                  </a:moveTo>
                  <a:lnTo>
                    <a:pt x="0" y="21"/>
                  </a:lnTo>
                  <a:lnTo>
                    <a:pt x="16" y="20"/>
                  </a:lnTo>
                  <a:lnTo>
                    <a:pt x="34" y="20"/>
                  </a:lnTo>
                  <a:lnTo>
                    <a:pt x="50" y="18"/>
                  </a:lnTo>
                  <a:lnTo>
                    <a:pt x="68" y="16"/>
                  </a:lnTo>
                  <a:lnTo>
                    <a:pt x="84" y="12"/>
                  </a:lnTo>
                  <a:lnTo>
                    <a:pt x="101" y="9"/>
                  </a:lnTo>
                  <a:lnTo>
                    <a:pt x="118" y="5"/>
                  </a:lnTo>
                  <a:lnTo>
                    <a:pt x="135" y="0"/>
                  </a:lnTo>
                  <a:lnTo>
                    <a:pt x="118" y="5"/>
                  </a:lnTo>
                  <a:lnTo>
                    <a:pt x="101" y="9"/>
                  </a:lnTo>
                  <a:lnTo>
                    <a:pt x="84" y="12"/>
                  </a:lnTo>
                  <a:lnTo>
                    <a:pt x="68" y="16"/>
                  </a:lnTo>
                  <a:lnTo>
                    <a:pt x="50" y="18"/>
                  </a:lnTo>
                  <a:lnTo>
                    <a:pt x="34" y="20"/>
                  </a:lnTo>
                  <a:lnTo>
                    <a:pt x="16" y="20"/>
                  </a:lnTo>
                  <a:lnTo>
                    <a:pt x="0" y="21"/>
                  </a:lnTo>
                  <a:lnTo>
                    <a:pt x="0" y="2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83" name="Freeform 85"/>
            <p:cNvSpPr>
              <a:spLocks/>
            </p:cNvSpPr>
            <p:nvPr/>
          </p:nvSpPr>
          <p:spPr bwMode="auto">
            <a:xfrm>
              <a:off x="873" y="2619"/>
              <a:ext cx="296" cy="98"/>
            </a:xfrm>
            <a:custGeom>
              <a:avLst/>
              <a:gdLst>
                <a:gd name="T0" fmla="*/ 296 w 296"/>
                <a:gd name="T1" fmla="*/ 98 h 98"/>
                <a:gd name="T2" fmla="*/ 257 w 296"/>
                <a:gd name="T3" fmla="*/ 78 h 98"/>
                <a:gd name="T4" fmla="*/ 220 w 296"/>
                <a:gd name="T5" fmla="*/ 60 h 98"/>
                <a:gd name="T6" fmla="*/ 182 w 296"/>
                <a:gd name="T7" fmla="*/ 43 h 98"/>
                <a:gd name="T8" fmla="*/ 144 w 296"/>
                <a:gd name="T9" fmla="*/ 31 h 98"/>
                <a:gd name="T10" fmla="*/ 107 w 296"/>
                <a:gd name="T11" fmla="*/ 18 h 98"/>
                <a:gd name="T12" fmla="*/ 71 w 296"/>
                <a:gd name="T13" fmla="*/ 11 h 98"/>
                <a:gd name="T14" fmla="*/ 35 w 296"/>
                <a:gd name="T15" fmla="*/ 4 h 98"/>
                <a:gd name="T16" fmla="*/ 0 w 296"/>
                <a:gd name="T17" fmla="*/ 0 h 98"/>
                <a:gd name="T18" fmla="*/ 1 w 296"/>
                <a:gd name="T19" fmla="*/ 12 h 98"/>
                <a:gd name="T20" fmla="*/ 36 w 296"/>
                <a:gd name="T21" fmla="*/ 14 h 98"/>
                <a:gd name="T22" fmla="*/ 72 w 296"/>
                <a:gd name="T23" fmla="*/ 18 h 98"/>
                <a:gd name="T24" fmla="*/ 108 w 296"/>
                <a:gd name="T25" fmla="*/ 25 h 98"/>
                <a:gd name="T26" fmla="*/ 145 w 296"/>
                <a:gd name="T27" fmla="*/ 36 h 98"/>
                <a:gd name="T28" fmla="*/ 182 w 296"/>
                <a:gd name="T29" fmla="*/ 48 h 98"/>
                <a:gd name="T30" fmla="*/ 220 w 296"/>
                <a:gd name="T31" fmla="*/ 62 h 98"/>
                <a:gd name="T32" fmla="*/ 257 w 296"/>
                <a:gd name="T33" fmla="*/ 78 h 98"/>
                <a:gd name="T34" fmla="*/ 296 w 296"/>
                <a:gd name="T35" fmla="*/ 98 h 98"/>
                <a:gd name="T36" fmla="*/ 296 w 296"/>
                <a:gd name="T37" fmla="*/ 98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296" h="98">
                  <a:moveTo>
                    <a:pt x="296" y="98"/>
                  </a:moveTo>
                  <a:lnTo>
                    <a:pt x="257" y="78"/>
                  </a:lnTo>
                  <a:lnTo>
                    <a:pt x="220" y="60"/>
                  </a:lnTo>
                  <a:lnTo>
                    <a:pt x="182" y="43"/>
                  </a:lnTo>
                  <a:lnTo>
                    <a:pt x="144" y="31"/>
                  </a:lnTo>
                  <a:lnTo>
                    <a:pt x="107" y="18"/>
                  </a:lnTo>
                  <a:lnTo>
                    <a:pt x="71" y="11"/>
                  </a:lnTo>
                  <a:lnTo>
                    <a:pt x="35" y="4"/>
                  </a:lnTo>
                  <a:lnTo>
                    <a:pt x="0" y="0"/>
                  </a:lnTo>
                  <a:lnTo>
                    <a:pt x="1" y="12"/>
                  </a:lnTo>
                  <a:lnTo>
                    <a:pt x="36" y="14"/>
                  </a:lnTo>
                  <a:lnTo>
                    <a:pt x="72" y="18"/>
                  </a:lnTo>
                  <a:lnTo>
                    <a:pt x="108" y="25"/>
                  </a:lnTo>
                  <a:lnTo>
                    <a:pt x="145" y="36"/>
                  </a:lnTo>
                  <a:lnTo>
                    <a:pt x="182" y="48"/>
                  </a:lnTo>
                  <a:lnTo>
                    <a:pt x="220" y="62"/>
                  </a:lnTo>
                  <a:lnTo>
                    <a:pt x="257" y="78"/>
                  </a:lnTo>
                  <a:lnTo>
                    <a:pt x="296" y="98"/>
                  </a:lnTo>
                  <a:lnTo>
                    <a:pt x="296" y="9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84" name="Freeform 86"/>
            <p:cNvSpPr>
              <a:spLocks/>
            </p:cNvSpPr>
            <p:nvPr/>
          </p:nvSpPr>
          <p:spPr bwMode="auto">
            <a:xfrm>
              <a:off x="612" y="2617"/>
              <a:ext cx="262" cy="72"/>
            </a:xfrm>
            <a:custGeom>
              <a:avLst/>
              <a:gdLst>
                <a:gd name="T0" fmla="*/ 0 w 262"/>
                <a:gd name="T1" fmla="*/ 59 h 72"/>
                <a:gd name="T2" fmla="*/ 6 w 262"/>
                <a:gd name="T3" fmla="*/ 64 h 72"/>
                <a:gd name="T4" fmla="*/ 15 w 262"/>
                <a:gd name="T5" fmla="*/ 72 h 72"/>
                <a:gd name="T6" fmla="*/ 45 w 262"/>
                <a:gd name="T7" fmla="*/ 55 h 72"/>
                <a:gd name="T8" fmla="*/ 75 w 262"/>
                <a:gd name="T9" fmla="*/ 43 h 72"/>
                <a:gd name="T10" fmla="*/ 106 w 262"/>
                <a:gd name="T11" fmla="*/ 32 h 72"/>
                <a:gd name="T12" fmla="*/ 136 w 262"/>
                <a:gd name="T13" fmla="*/ 25 h 72"/>
                <a:gd name="T14" fmla="*/ 167 w 262"/>
                <a:gd name="T15" fmla="*/ 17 h 72"/>
                <a:gd name="T16" fmla="*/ 198 w 262"/>
                <a:gd name="T17" fmla="*/ 15 h 72"/>
                <a:gd name="T18" fmla="*/ 230 w 262"/>
                <a:gd name="T19" fmla="*/ 13 h 72"/>
                <a:gd name="T20" fmla="*/ 262 w 262"/>
                <a:gd name="T21" fmla="*/ 14 h 72"/>
                <a:gd name="T22" fmla="*/ 261 w 262"/>
                <a:gd name="T23" fmla="*/ 2 h 72"/>
                <a:gd name="T24" fmla="*/ 228 w 262"/>
                <a:gd name="T25" fmla="*/ 0 h 72"/>
                <a:gd name="T26" fmla="*/ 194 w 262"/>
                <a:gd name="T27" fmla="*/ 1 h 72"/>
                <a:gd name="T28" fmla="*/ 161 w 262"/>
                <a:gd name="T29" fmla="*/ 5 h 72"/>
                <a:gd name="T30" fmla="*/ 129 w 262"/>
                <a:gd name="T31" fmla="*/ 10 h 72"/>
                <a:gd name="T32" fmla="*/ 96 w 262"/>
                <a:gd name="T33" fmla="*/ 17 h 72"/>
                <a:gd name="T34" fmla="*/ 63 w 262"/>
                <a:gd name="T35" fmla="*/ 28 h 72"/>
                <a:gd name="T36" fmla="*/ 31 w 262"/>
                <a:gd name="T37" fmla="*/ 42 h 72"/>
                <a:gd name="T38" fmla="*/ 0 w 262"/>
                <a:gd name="T39" fmla="*/ 59 h 72"/>
                <a:gd name="T40" fmla="*/ 0 w 262"/>
                <a:gd name="T41" fmla="*/ 59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262" h="72">
                  <a:moveTo>
                    <a:pt x="0" y="59"/>
                  </a:moveTo>
                  <a:lnTo>
                    <a:pt x="6" y="64"/>
                  </a:lnTo>
                  <a:lnTo>
                    <a:pt x="15" y="72"/>
                  </a:lnTo>
                  <a:lnTo>
                    <a:pt x="45" y="55"/>
                  </a:lnTo>
                  <a:lnTo>
                    <a:pt x="75" y="43"/>
                  </a:lnTo>
                  <a:lnTo>
                    <a:pt x="106" y="32"/>
                  </a:lnTo>
                  <a:lnTo>
                    <a:pt x="136" y="25"/>
                  </a:lnTo>
                  <a:lnTo>
                    <a:pt x="167" y="17"/>
                  </a:lnTo>
                  <a:lnTo>
                    <a:pt x="198" y="15"/>
                  </a:lnTo>
                  <a:lnTo>
                    <a:pt x="230" y="13"/>
                  </a:lnTo>
                  <a:lnTo>
                    <a:pt x="262" y="14"/>
                  </a:lnTo>
                  <a:lnTo>
                    <a:pt x="261" y="2"/>
                  </a:lnTo>
                  <a:lnTo>
                    <a:pt x="228" y="0"/>
                  </a:lnTo>
                  <a:lnTo>
                    <a:pt x="194" y="1"/>
                  </a:lnTo>
                  <a:lnTo>
                    <a:pt x="161" y="5"/>
                  </a:lnTo>
                  <a:lnTo>
                    <a:pt x="129" y="10"/>
                  </a:lnTo>
                  <a:lnTo>
                    <a:pt x="96" y="17"/>
                  </a:lnTo>
                  <a:lnTo>
                    <a:pt x="63" y="28"/>
                  </a:lnTo>
                  <a:lnTo>
                    <a:pt x="31" y="42"/>
                  </a:lnTo>
                  <a:lnTo>
                    <a:pt x="0" y="59"/>
                  </a:lnTo>
                  <a:lnTo>
                    <a:pt x="0" y="5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85" name="Freeform 87"/>
            <p:cNvSpPr>
              <a:spLocks/>
            </p:cNvSpPr>
            <p:nvPr/>
          </p:nvSpPr>
          <p:spPr bwMode="auto">
            <a:xfrm>
              <a:off x="2507" y="2627"/>
              <a:ext cx="719" cy="303"/>
            </a:xfrm>
            <a:custGeom>
              <a:avLst/>
              <a:gdLst>
                <a:gd name="T0" fmla="*/ 179 w 719"/>
                <a:gd name="T1" fmla="*/ 73 h 303"/>
                <a:gd name="T2" fmla="*/ 234 w 719"/>
                <a:gd name="T3" fmla="*/ 102 h 303"/>
                <a:gd name="T4" fmla="*/ 288 w 719"/>
                <a:gd name="T5" fmla="*/ 132 h 303"/>
                <a:gd name="T6" fmla="*/ 343 w 719"/>
                <a:gd name="T7" fmla="*/ 164 h 303"/>
                <a:gd name="T8" fmla="*/ 400 w 719"/>
                <a:gd name="T9" fmla="*/ 195 h 303"/>
                <a:gd name="T10" fmla="*/ 454 w 719"/>
                <a:gd name="T11" fmla="*/ 225 h 303"/>
                <a:gd name="T12" fmla="*/ 509 w 719"/>
                <a:gd name="T13" fmla="*/ 255 h 303"/>
                <a:gd name="T14" fmla="*/ 563 w 719"/>
                <a:gd name="T15" fmla="*/ 279 h 303"/>
                <a:gd name="T16" fmla="*/ 618 w 719"/>
                <a:gd name="T17" fmla="*/ 301 h 303"/>
                <a:gd name="T18" fmla="*/ 630 w 719"/>
                <a:gd name="T19" fmla="*/ 302 h 303"/>
                <a:gd name="T20" fmla="*/ 643 w 719"/>
                <a:gd name="T21" fmla="*/ 302 h 303"/>
                <a:gd name="T22" fmla="*/ 656 w 719"/>
                <a:gd name="T23" fmla="*/ 302 h 303"/>
                <a:gd name="T24" fmla="*/ 668 w 719"/>
                <a:gd name="T25" fmla="*/ 303 h 303"/>
                <a:gd name="T26" fmla="*/ 681 w 719"/>
                <a:gd name="T27" fmla="*/ 302 h 303"/>
                <a:gd name="T28" fmla="*/ 694 w 719"/>
                <a:gd name="T29" fmla="*/ 302 h 303"/>
                <a:gd name="T30" fmla="*/ 706 w 719"/>
                <a:gd name="T31" fmla="*/ 302 h 303"/>
                <a:gd name="T32" fmla="*/ 719 w 719"/>
                <a:gd name="T33" fmla="*/ 302 h 303"/>
                <a:gd name="T34" fmla="*/ 662 w 719"/>
                <a:gd name="T35" fmla="*/ 291 h 303"/>
                <a:gd name="T36" fmla="*/ 605 w 719"/>
                <a:gd name="T37" fmla="*/ 275 h 303"/>
                <a:gd name="T38" fmla="*/ 548 w 719"/>
                <a:gd name="T39" fmla="*/ 252 h 303"/>
                <a:gd name="T40" fmla="*/ 491 w 719"/>
                <a:gd name="T41" fmla="*/ 228 h 303"/>
                <a:gd name="T42" fmla="*/ 432 w 719"/>
                <a:gd name="T43" fmla="*/ 196 h 303"/>
                <a:gd name="T44" fmla="*/ 375 w 719"/>
                <a:gd name="T45" fmla="*/ 165 h 303"/>
                <a:gd name="T46" fmla="*/ 315 w 719"/>
                <a:gd name="T47" fmla="*/ 132 h 303"/>
                <a:gd name="T48" fmla="*/ 258 w 719"/>
                <a:gd name="T49" fmla="*/ 99 h 303"/>
                <a:gd name="T50" fmla="*/ 224 w 719"/>
                <a:gd name="T51" fmla="*/ 80 h 303"/>
                <a:gd name="T52" fmla="*/ 190 w 719"/>
                <a:gd name="T53" fmla="*/ 64 h 303"/>
                <a:gd name="T54" fmla="*/ 158 w 719"/>
                <a:gd name="T55" fmla="*/ 50 h 303"/>
                <a:gd name="T56" fmla="*/ 126 w 719"/>
                <a:gd name="T57" fmla="*/ 36 h 303"/>
                <a:gd name="T58" fmla="*/ 92 w 719"/>
                <a:gd name="T59" fmla="*/ 25 h 303"/>
                <a:gd name="T60" fmla="*/ 62 w 719"/>
                <a:gd name="T61" fmla="*/ 15 h 303"/>
                <a:gd name="T62" fmla="*/ 30 w 719"/>
                <a:gd name="T63" fmla="*/ 6 h 303"/>
                <a:gd name="T64" fmla="*/ 0 w 719"/>
                <a:gd name="T65" fmla="*/ 0 h 303"/>
                <a:gd name="T66" fmla="*/ 2 w 719"/>
                <a:gd name="T67" fmla="*/ 14 h 303"/>
                <a:gd name="T68" fmla="*/ 23 w 719"/>
                <a:gd name="T69" fmla="*/ 16 h 303"/>
                <a:gd name="T70" fmla="*/ 44 w 719"/>
                <a:gd name="T71" fmla="*/ 23 h 303"/>
                <a:gd name="T72" fmla="*/ 65 w 719"/>
                <a:gd name="T73" fmla="*/ 27 h 303"/>
                <a:gd name="T74" fmla="*/ 88 w 719"/>
                <a:gd name="T75" fmla="*/ 35 h 303"/>
                <a:gd name="T76" fmla="*/ 110 w 719"/>
                <a:gd name="T77" fmla="*/ 43 h 303"/>
                <a:gd name="T78" fmla="*/ 133 w 719"/>
                <a:gd name="T79" fmla="*/ 52 h 303"/>
                <a:gd name="T80" fmla="*/ 154 w 719"/>
                <a:gd name="T81" fmla="*/ 61 h 303"/>
                <a:gd name="T82" fmla="*/ 179 w 719"/>
                <a:gd name="T83" fmla="*/ 73 h 303"/>
                <a:gd name="T84" fmla="*/ 179 w 719"/>
                <a:gd name="T85" fmla="*/ 73 h 3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719" h="303">
                  <a:moveTo>
                    <a:pt x="179" y="73"/>
                  </a:moveTo>
                  <a:lnTo>
                    <a:pt x="234" y="102"/>
                  </a:lnTo>
                  <a:lnTo>
                    <a:pt x="288" y="132"/>
                  </a:lnTo>
                  <a:lnTo>
                    <a:pt x="343" y="164"/>
                  </a:lnTo>
                  <a:lnTo>
                    <a:pt x="400" y="195"/>
                  </a:lnTo>
                  <a:lnTo>
                    <a:pt x="454" y="225"/>
                  </a:lnTo>
                  <a:lnTo>
                    <a:pt x="509" y="255"/>
                  </a:lnTo>
                  <a:lnTo>
                    <a:pt x="563" y="279"/>
                  </a:lnTo>
                  <a:lnTo>
                    <a:pt x="618" y="301"/>
                  </a:lnTo>
                  <a:lnTo>
                    <a:pt x="630" y="302"/>
                  </a:lnTo>
                  <a:lnTo>
                    <a:pt x="643" y="302"/>
                  </a:lnTo>
                  <a:lnTo>
                    <a:pt x="656" y="302"/>
                  </a:lnTo>
                  <a:lnTo>
                    <a:pt x="668" y="303"/>
                  </a:lnTo>
                  <a:lnTo>
                    <a:pt x="681" y="302"/>
                  </a:lnTo>
                  <a:lnTo>
                    <a:pt x="694" y="302"/>
                  </a:lnTo>
                  <a:lnTo>
                    <a:pt x="706" y="302"/>
                  </a:lnTo>
                  <a:lnTo>
                    <a:pt x="719" y="302"/>
                  </a:lnTo>
                  <a:lnTo>
                    <a:pt x="662" y="291"/>
                  </a:lnTo>
                  <a:lnTo>
                    <a:pt x="605" y="275"/>
                  </a:lnTo>
                  <a:lnTo>
                    <a:pt x="548" y="252"/>
                  </a:lnTo>
                  <a:lnTo>
                    <a:pt x="491" y="228"/>
                  </a:lnTo>
                  <a:lnTo>
                    <a:pt x="432" y="196"/>
                  </a:lnTo>
                  <a:lnTo>
                    <a:pt x="375" y="165"/>
                  </a:lnTo>
                  <a:lnTo>
                    <a:pt x="315" y="132"/>
                  </a:lnTo>
                  <a:lnTo>
                    <a:pt x="258" y="99"/>
                  </a:lnTo>
                  <a:lnTo>
                    <a:pt x="224" y="80"/>
                  </a:lnTo>
                  <a:lnTo>
                    <a:pt x="190" y="64"/>
                  </a:lnTo>
                  <a:lnTo>
                    <a:pt x="158" y="50"/>
                  </a:lnTo>
                  <a:lnTo>
                    <a:pt x="126" y="36"/>
                  </a:lnTo>
                  <a:lnTo>
                    <a:pt x="92" y="25"/>
                  </a:lnTo>
                  <a:lnTo>
                    <a:pt x="62" y="15"/>
                  </a:lnTo>
                  <a:lnTo>
                    <a:pt x="30" y="6"/>
                  </a:lnTo>
                  <a:lnTo>
                    <a:pt x="0" y="0"/>
                  </a:lnTo>
                  <a:lnTo>
                    <a:pt x="2" y="14"/>
                  </a:lnTo>
                  <a:lnTo>
                    <a:pt x="23" y="16"/>
                  </a:lnTo>
                  <a:lnTo>
                    <a:pt x="44" y="23"/>
                  </a:lnTo>
                  <a:lnTo>
                    <a:pt x="65" y="27"/>
                  </a:lnTo>
                  <a:lnTo>
                    <a:pt x="88" y="35"/>
                  </a:lnTo>
                  <a:lnTo>
                    <a:pt x="110" y="43"/>
                  </a:lnTo>
                  <a:lnTo>
                    <a:pt x="133" y="52"/>
                  </a:lnTo>
                  <a:lnTo>
                    <a:pt x="154" y="61"/>
                  </a:lnTo>
                  <a:lnTo>
                    <a:pt x="179" y="73"/>
                  </a:lnTo>
                  <a:lnTo>
                    <a:pt x="179" y="7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86" name="Freeform 88"/>
            <p:cNvSpPr>
              <a:spLocks/>
            </p:cNvSpPr>
            <p:nvPr/>
          </p:nvSpPr>
          <p:spPr bwMode="auto">
            <a:xfrm>
              <a:off x="1757" y="2618"/>
              <a:ext cx="752" cy="311"/>
            </a:xfrm>
            <a:custGeom>
              <a:avLst/>
              <a:gdLst>
                <a:gd name="T0" fmla="*/ 560 w 752"/>
                <a:gd name="T1" fmla="*/ 16 h 311"/>
                <a:gd name="T2" fmla="*/ 507 w 752"/>
                <a:gd name="T3" fmla="*/ 34 h 311"/>
                <a:gd name="T4" fmla="*/ 456 w 752"/>
                <a:gd name="T5" fmla="*/ 59 h 311"/>
                <a:gd name="T6" fmla="*/ 407 w 752"/>
                <a:gd name="T7" fmla="*/ 87 h 311"/>
                <a:gd name="T8" fmla="*/ 357 w 752"/>
                <a:gd name="T9" fmla="*/ 118 h 311"/>
                <a:gd name="T10" fmla="*/ 308 w 752"/>
                <a:gd name="T11" fmla="*/ 151 h 311"/>
                <a:gd name="T12" fmla="*/ 257 w 752"/>
                <a:gd name="T13" fmla="*/ 186 h 311"/>
                <a:gd name="T14" fmla="*/ 209 w 752"/>
                <a:gd name="T15" fmla="*/ 218 h 311"/>
                <a:gd name="T16" fmla="*/ 159 w 752"/>
                <a:gd name="T17" fmla="*/ 249 h 311"/>
                <a:gd name="T18" fmla="*/ 138 w 752"/>
                <a:gd name="T19" fmla="*/ 258 h 311"/>
                <a:gd name="T20" fmla="*/ 119 w 752"/>
                <a:gd name="T21" fmla="*/ 267 h 311"/>
                <a:gd name="T22" fmla="*/ 99 w 752"/>
                <a:gd name="T23" fmla="*/ 276 h 311"/>
                <a:gd name="T24" fmla="*/ 80 w 752"/>
                <a:gd name="T25" fmla="*/ 285 h 311"/>
                <a:gd name="T26" fmla="*/ 58 w 752"/>
                <a:gd name="T27" fmla="*/ 291 h 311"/>
                <a:gd name="T28" fmla="*/ 39 w 752"/>
                <a:gd name="T29" fmla="*/ 297 h 311"/>
                <a:gd name="T30" fmla="*/ 19 w 752"/>
                <a:gd name="T31" fmla="*/ 302 h 311"/>
                <a:gd name="T32" fmla="*/ 0 w 752"/>
                <a:gd name="T33" fmla="*/ 308 h 311"/>
                <a:gd name="T34" fmla="*/ 0 w 752"/>
                <a:gd name="T35" fmla="*/ 311 h 311"/>
                <a:gd name="T36" fmla="*/ 16 w 752"/>
                <a:gd name="T37" fmla="*/ 306 h 311"/>
                <a:gd name="T38" fmla="*/ 33 w 752"/>
                <a:gd name="T39" fmla="*/ 303 h 311"/>
                <a:gd name="T40" fmla="*/ 50 w 752"/>
                <a:gd name="T41" fmla="*/ 299 h 311"/>
                <a:gd name="T42" fmla="*/ 67 w 752"/>
                <a:gd name="T43" fmla="*/ 293 h 311"/>
                <a:gd name="T44" fmla="*/ 84 w 752"/>
                <a:gd name="T45" fmla="*/ 287 h 311"/>
                <a:gd name="T46" fmla="*/ 101 w 752"/>
                <a:gd name="T47" fmla="*/ 282 h 311"/>
                <a:gd name="T48" fmla="*/ 118 w 752"/>
                <a:gd name="T49" fmla="*/ 274 h 311"/>
                <a:gd name="T50" fmla="*/ 136 w 752"/>
                <a:gd name="T51" fmla="*/ 267 h 311"/>
                <a:gd name="T52" fmla="*/ 183 w 752"/>
                <a:gd name="T53" fmla="*/ 240 h 311"/>
                <a:gd name="T54" fmla="*/ 231 w 752"/>
                <a:gd name="T55" fmla="*/ 211 h 311"/>
                <a:gd name="T56" fmla="*/ 276 w 752"/>
                <a:gd name="T57" fmla="*/ 179 h 311"/>
                <a:gd name="T58" fmla="*/ 324 w 752"/>
                <a:gd name="T59" fmla="*/ 150 h 311"/>
                <a:gd name="T60" fmla="*/ 370 w 752"/>
                <a:gd name="T61" fmla="*/ 118 h 311"/>
                <a:gd name="T62" fmla="*/ 417 w 752"/>
                <a:gd name="T63" fmla="*/ 90 h 311"/>
                <a:gd name="T64" fmla="*/ 464 w 752"/>
                <a:gd name="T65" fmla="*/ 64 h 311"/>
                <a:gd name="T66" fmla="*/ 514 w 752"/>
                <a:gd name="T67" fmla="*/ 43 h 311"/>
                <a:gd name="T68" fmla="*/ 542 w 752"/>
                <a:gd name="T69" fmla="*/ 33 h 311"/>
                <a:gd name="T70" fmla="*/ 571 w 752"/>
                <a:gd name="T71" fmla="*/ 25 h 311"/>
                <a:gd name="T72" fmla="*/ 602 w 752"/>
                <a:gd name="T73" fmla="*/ 18 h 311"/>
                <a:gd name="T74" fmla="*/ 631 w 752"/>
                <a:gd name="T75" fmla="*/ 16 h 311"/>
                <a:gd name="T76" fmla="*/ 660 w 752"/>
                <a:gd name="T77" fmla="*/ 14 h 311"/>
                <a:gd name="T78" fmla="*/ 690 w 752"/>
                <a:gd name="T79" fmla="*/ 15 h 311"/>
                <a:gd name="T80" fmla="*/ 721 w 752"/>
                <a:gd name="T81" fmla="*/ 16 h 311"/>
                <a:gd name="T82" fmla="*/ 752 w 752"/>
                <a:gd name="T83" fmla="*/ 23 h 311"/>
                <a:gd name="T84" fmla="*/ 750 w 752"/>
                <a:gd name="T85" fmla="*/ 9 h 311"/>
                <a:gd name="T86" fmla="*/ 725 w 752"/>
                <a:gd name="T87" fmla="*/ 5 h 311"/>
                <a:gd name="T88" fmla="*/ 701 w 752"/>
                <a:gd name="T89" fmla="*/ 3 h 311"/>
                <a:gd name="T90" fmla="*/ 677 w 752"/>
                <a:gd name="T91" fmla="*/ 0 h 311"/>
                <a:gd name="T92" fmla="*/ 653 w 752"/>
                <a:gd name="T93" fmla="*/ 1 h 311"/>
                <a:gd name="T94" fmla="*/ 630 w 752"/>
                <a:gd name="T95" fmla="*/ 3 h 311"/>
                <a:gd name="T96" fmla="*/ 606 w 752"/>
                <a:gd name="T97" fmla="*/ 6 h 311"/>
                <a:gd name="T98" fmla="*/ 584 w 752"/>
                <a:gd name="T99" fmla="*/ 9 h 311"/>
                <a:gd name="T100" fmla="*/ 560 w 752"/>
                <a:gd name="T101" fmla="*/ 16 h 311"/>
                <a:gd name="T102" fmla="*/ 560 w 752"/>
                <a:gd name="T103" fmla="*/ 16 h 3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752" h="311">
                  <a:moveTo>
                    <a:pt x="560" y="16"/>
                  </a:moveTo>
                  <a:lnTo>
                    <a:pt x="507" y="34"/>
                  </a:lnTo>
                  <a:lnTo>
                    <a:pt x="456" y="59"/>
                  </a:lnTo>
                  <a:lnTo>
                    <a:pt x="407" y="87"/>
                  </a:lnTo>
                  <a:lnTo>
                    <a:pt x="357" y="118"/>
                  </a:lnTo>
                  <a:lnTo>
                    <a:pt x="308" y="151"/>
                  </a:lnTo>
                  <a:lnTo>
                    <a:pt x="257" y="186"/>
                  </a:lnTo>
                  <a:lnTo>
                    <a:pt x="209" y="218"/>
                  </a:lnTo>
                  <a:lnTo>
                    <a:pt x="159" y="249"/>
                  </a:lnTo>
                  <a:lnTo>
                    <a:pt x="138" y="258"/>
                  </a:lnTo>
                  <a:lnTo>
                    <a:pt x="119" y="267"/>
                  </a:lnTo>
                  <a:lnTo>
                    <a:pt x="99" y="276"/>
                  </a:lnTo>
                  <a:lnTo>
                    <a:pt x="80" y="285"/>
                  </a:lnTo>
                  <a:lnTo>
                    <a:pt x="58" y="291"/>
                  </a:lnTo>
                  <a:lnTo>
                    <a:pt x="39" y="297"/>
                  </a:lnTo>
                  <a:lnTo>
                    <a:pt x="19" y="302"/>
                  </a:lnTo>
                  <a:lnTo>
                    <a:pt x="0" y="308"/>
                  </a:lnTo>
                  <a:lnTo>
                    <a:pt x="0" y="311"/>
                  </a:lnTo>
                  <a:lnTo>
                    <a:pt x="16" y="306"/>
                  </a:lnTo>
                  <a:lnTo>
                    <a:pt x="33" y="303"/>
                  </a:lnTo>
                  <a:lnTo>
                    <a:pt x="50" y="299"/>
                  </a:lnTo>
                  <a:lnTo>
                    <a:pt x="67" y="293"/>
                  </a:lnTo>
                  <a:lnTo>
                    <a:pt x="84" y="287"/>
                  </a:lnTo>
                  <a:lnTo>
                    <a:pt x="101" y="282"/>
                  </a:lnTo>
                  <a:lnTo>
                    <a:pt x="118" y="274"/>
                  </a:lnTo>
                  <a:lnTo>
                    <a:pt x="136" y="267"/>
                  </a:lnTo>
                  <a:lnTo>
                    <a:pt x="183" y="240"/>
                  </a:lnTo>
                  <a:lnTo>
                    <a:pt x="231" y="211"/>
                  </a:lnTo>
                  <a:lnTo>
                    <a:pt x="276" y="179"/>
                  </a:lnTo>
                  <a:lnTo>
                    <a:pt x="324" y="150"/>
                  </a:lnTo>
                  <a:lnTo>
                    <a:pt x="370" y="118"/>
                  </a:lnTo>
                  <a:lnTo>
                    <a:pt x="417" y="90"/>
                  </a:lnTo>
                  <a:lnTo>
                    <a:pt x="464" y="64"/>
                  </a:lnTo>
                  <a:lnTo>
                    <a:pt x="514" y="43"/>
                  </a:lnTo>
                  <a:lnTo>
                    <a:pt x="542" y="33"/>
                  </a:lnTo>
                  <a:lnTo>
                    <a:pt x="571" y="25"/>
                  </a:lnTo>
                  <a:lnTo>
                    <a:pt x="602" y="18"/>
                  </a:lnTo>
                  <a:lnTo>
                    <a:pt x="631" y="16"/>
                  </a:lnTo>
                  <a:lnTo>
                    <a:pt x="660" y="14"/>
                  </a:lnTo>
                  <a:lnTo>
                    <a:pt x="690" y="15"/>
                  </a:lnTo>
                  <a:lnTo>
                    <a:pt x="721" y="16"/>
                  </a:lnTo>
                  <a:lnTo>
                    <a:pt x="752" y="23"/>
                  </a:lnTo>
                  <a:lnTo>
                    <a:pt x="750" y="9"/>
                  </a:lnTo>
                  <a:lnTo>
                    <a:pt x="725" y="5"/>
                  </a:lnTo>
                  <a:lnTo>
                    <a:pt x="701" y="3"/>
                  </a:lnTo>
                  <a:lnTo>
                    <a:pt x="677" y="0"/>
                  </a:lnTo>
                  <a:lnTo>
                    <a:pt x="653" y="1"/>
                  </a:lnTo>
                  <a:lnTo>
                    <a:pt x="630" y="3"/>
                  </a:lnTo>
                  <a:lnTo>
                    <a:pt x="606" y="6"/>
                  </a:lnTo>
                  <a:lnTo>
                    <a:pt x="584" y="9"/>
                  </a:lnTo>
                  <a:lnTo>
                    <a:pt x="560" y="16"/>
                  </a:lnTo>
                  <a:lnTo>
                    <a:pt x="560" y="1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87" name="Freeform 89"/>
            <p:cNvSpPr>
              <a:spLocks/>
            </p:cNvSpPr>
            <p:nvPr/>
          </p:nvSpPr>
          <p:spPr bwMode="auto">
            <a:xfrm>
              <a:off x="1485" y="2894"/>
              <a:ext cx="272" cy="39"/>
            </a:xfrm>
            <a:custGeom>
              <a:avLst/>
              <a:gdLst>
                <a:gd name="T0" fmla="*/ 0 w 272"/>
                <a:gd name="T1" fmla="*/ 0 h 39"/>
                <a:gd name="T2" fmla="*/ 34 w 272"/>
                <a:gd name="T3" fmla="*/ 12 h 39"/>
                <a:gd name="T4" fmla="*/ 70 w 272"/>
                <a:gd name="T5" fmla="*/ 24 h 39"/>
                <a:gd name="T6" fmla="*/ 104 w 272"/>
                <a:gd name="T7" fmla="*/ 30 h 39"/>
                <a:gd name="T8" fmla="*/ 139 w 272"/>
                <a:gd name="T9" fmla="*/ 36 h 39"/>
                <a:gd name="T10" fmla="*/ 171 w 272"/>
                <a:gd name="T11" fmla="*/ 39 h 39"/>
                <a:gd name="T12" fmla="*/ 205 w 272"/>
                <a:gd name="T13" fmla="*/ 39 h 39"/>
                <a:gd name="T14" fmla="*/ 238 w 272"/>
                <a:gd name="T15" fmla="*/ 37 h 39"/>
                <a:gd name="T16" fmla="*/ 272 w 272"/>
                <a:gd name="T17" fmla="*/ 35 h 39"/>
                <a:gd name="T18" fmla="*/ 272 w 272"/>
                <a:gd name="T19" fmla="*/ 32 h 39"/>
                <a:gd name="T20" fmla="*/ 238 w 272"/>
                <a:gd name="T21" fmla="*/ 35 h 39"/>
                <a:gd name="T22" fmla="*/ 204 w 272"/>
                <a:gd name="T23" fmla="*/ 37 h 39"/>
                <a:gd name="T24" fmla="*/ 171 w 272"/>
                <a:gd name="T25" fmla="*/ 37 h 39"/>
                <a:gd name="T26" fmla="*/ 139 w 272"/>
                <a:gd name="T27" fmla="*/ 35 h 39"/>
                <a:gd name="T28" fmla="*/ 104 w 272"/>
                <a:gd name="T29" fmla="*/ 29 h 39"/>
                <a:gd name="T30" fmla="*/ 70 w 272"/>
                <a:gd name="T31" fmla="*/ 23 h 39"/>
                <a:gd name="T32" fmla="*/ 34 w 272"/>
                <a:gd name="T33" fmla="*/ 12 h 39"/>
                <a:gd name="T34" fmla="*/ 0 w 272"/>
                <a:gd name="T35" fmla="*/ 0 h 39"/>
                <a:gd name="T36" fmla="*/ 0 w 272"/>
                <a:gd name="T37" fmla="*/ 0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272" h="39">
                  <a:moveTo>
                    <a:pt x="0" y="0"/>
                  </a:moveTo>
                  <a:lnTo>
                    <a:pt x="34" y="12"/>
                  </a:lnTo>
                  <a:lnTo>
                    <a:pt x="70" y="24"/>
                  </a:lnTo>
                  <a:lnTo>
                    <a:pt x="104" y="30"/>
                  </a:lnTo>
                  <a:lnTo>
                    <a:pt x="139" y="36"/>
                  </a:lnTo>
                  <a:lnTo>
                    <a:pt x="171" y="39"/>
                  </a:lnTo>
                  <a:lnTo>
                    <a:pt x="205" y="39"/>
                  </a:lnTo>
                  <a:lnTo>
                    <a:pt x="238" y="37"/>
                  </a:lnTo>
                  <a:lnTo>
                    <a:pt x="272" y="35"/>
                  </a:lnTo>
                  <a:lnTo>
                    <a:pt x="272" y="32"/>
                  </a:lnTo>
                  <a:lnTo>
                    <a:pt x="238" y="35"/>
                  </a:lnTo>
                  <a:lnTo>
                    <a:pt x="204" y="37"/>
                  </a:lnTo>
                  <a:lnTo>
                    <a:pt x="171" y="37"/>
                  </a:lnTo>
                  <a:lnTo>
                    <a:pt x="139" y="35"/>
                  </a:lnTo>
                  <a:lnTo>
                    <a:pt x="104" y="29"/>
                  </a:lnTo>
                  <a:lnTo>
                    <a:pt x="70" y="23"/>
                  </a:lnTo>
                  <a:lnTo>
                    <a:pt x="34" y="1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88" name="Freeform 90"/>
            <p:cNvSpPr>
              <a:spLocks/>
            </p:cNvSpPr>
            <p:nvPr/>
          </p:nvSpPr>
          <p:spPr bwMode="auto">
            <a:xfrm>
              <a:off x="3262" y="2364"/>
              <a:ext cx="26" cy="468"/>
            </a:xfrm>
            <a:custGeom>
              <a:avLst/>
              <a:gdLst>
                <a:gd name="T0" fmla="*/ 0 w 26"/>
                <a:gd name="T1" fmla="*/ 0 h 468"/>
                <a:gd name="T2" fmla="*/ 0 w 26"/>
                <a:gd name="T3" fmla="*/ 58 h 468"/>
                <a:gd name="T4" fmla="*/ 1 w 26"/>
                <a:gd name="T5" fmla="*/ 118 h 468"/>
                <a:gd name="T6" fmla="*/ 1 w 26"/>
                <a:gd name="T7" fmla="*/ 175 h 468"/>
                <a:gd name="T8" fmla="*/ 2 w 26"/>
                <a:gd name="T9" fmla="*/ 235 h 468"/>
                <a:gd name="T10" fmla="*/ 2 w 26"/>
                <a:gd name="T11" fmla="*/ 293 h 468"/>
                <a:gd name="T12" fmla="*/ 3 w 26"/>
                <a:gd name="T13" fmla="*/ 351 h 468"/>
                <a:gd name="T14" fmla="*/ 5 w 26"/>
                <a:gd name="T15" fmla="*/ 408 h 468"/>
                <a:gd name="T16" fmla="*/ 6 w 26"/>
                <a:gd name="T17" fmla="*/ 468 h 468"/>
                <a:gd name="T18" fmla="*/ 8 w 26"/>
                <a:gd name="T19" fmla="*/ 463 h 468"/>
                <a:gd name="T20" fmla="*/ 10 w 26"/>
                <a:gd name="T21" fmla="*/ 457 h 468"/>
                <a:gd name="T22" fmla="*/ 12 w 26"/>
                <a:gd name="T23" fmla="*/ 450 h 468"/>
                <a:gd name="T24" fmla="*/ 16 w 26"/>
                <a:gd name="T25" fmla="*/ 445 h 468"/>
                <a:gd name="T26" fmla="*/ 18 w 26"/>
                <a:gd name="T27" fmla="*/ 439 h 468"/>
                <a:gd name="T28" fmla="*/ 19 w 26"/>
                <a:gd name="T29" fmla="*/ 432 h 468"/>
                <a:gd name="T30" fmla="*/ 23 w 26"/>
                <a:gd name="T31" fmla="*/ 427 h 468"/>
                <a:gd name="T32" fmla="*/ 26 w 26"/>
                <a:gd name="T33" fmla="*/ 422 h 468"/>
                <a:gd name="T34" fmla="*/ 21 w 26"/>
                <a:gd name="T35" fmla="*/ 368 h 468"/>
                <a:gd name="T36" fmla="*/ 19 w 26"/>
                <a:gd name="T37" fmla="*/ 315 h 468"/>
                <a:gd name="T38" fmla="*/ 16 w 26"/>
                <a:gd name="T39" fmla="*/ 262 h 468"/>
                <a:gd name="T40" fmla="*/ 12 w 26"/>
                <a:gd name="T41" fmla="*/ 210 h 468"/>
                <a:gd name="T42" fmla="*/ 9 w 26"/>
                <a:gd name="T43" fmla="*/ 157 h 468"/>
                <a:gd name="T44" fmla="*/ 6 w 26"/>
                <a:gd name="T45" fmla="*/ 105 h 468"/>
                <a:gd name="T46" fmla="*/ 2 w 26"/>
                <a:gd name="T47" fmla="*/ 52 h 468"/>
                <a:gd name="T48" fmla="*/ 0 w 26"/>
                <a:gd name="T49" fmla="*/ 0 h 468"/>
                <a:gd name="T50" fmla="*/ 0 w 26"/>
                <a:gd name="T51" fmla="*/ 0 h 4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26" h="468">
                  <a:moveTo>
                    <a:pt x="0" y="0"/>
                  </a:moveTo>
                  <a:lnTo>
                    <a:pt x="0" y="58"/>
                  </a:lnTo>
                  <a:lnTo>
                    <a:pt x="1" y="118"/>
                  </a:lnTo>
                  <a:lnTo>
                    <a:pt x="1" y="175"/>
                  </a:lnTo>
                  <a:lnTo>
                    <a:pt x="2" y="235"/>
                  </a:lnTo>
                  <a:lnTo>
                    <a:pt x="2" y="293"/>
                  </a:lnTo>
                  <a:lnTo>
                    <a:pt x="3" y="351"/>
                  </a:lnTo>
                  <a:lnTo>
                    <a:pt x="5" y="408"/>
                  </a:lnTo>
                  <a:lnTo>
                    <a:pt x="6" y="468"/>
                  </a:lnTo>
                  <a:lnTo>
                    <a:pt x="8" y="463"/>
                  </a:lnTo>
                  <a:lnTo>
                    <a:pt x="10" y="457"/>
                  </a:lnTo>
                  <a:lnTo>
                    <a:pt x="12" y="450"/>
                  </a:lnTo>
                  <a:lnTo>
                    <a:pt x="16" y="445"/>
                  </a:lnTo>
                  <a:lnTo>
                    <a:pt x="18" y="439"/>
                  </a:lnTo>
                  <a:lnTo>
                    <a:pt x="19" y="432"/>
                  </a:lnTo>
                  <a:lnTo>
                    <a:pt x="23" y="427"/>
                  </a:lnTo>
                  <a:lnTo>
                    <a:pt x="26" y="422"/>
                  </a:lnTo>
                  <a:lnTo>
                    <a:pt x="21" y="368"/>
                  </a:lnTo>
                  <a:lnTo>
                    <a:pt x="19" y="315"/>
                  </a:lnTo>
                  <a:lnTo>
                    <a:pt x="16" y="262"/>
                  </a:lnTo>
                  <a:lnTo>
                    <a:pt x="12" y="210"/>
                  </a:lnTo>
                  <a:lnTo>
                    <a:pt x="9" y="157"/>
                  </a:lnTo>
                  <a:lnTo>
                    <a:pt x="6" y="105"/>
                  </a:lnTo>
                  <a:lnTo>
                    <a:pt x="2" y="5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89" name="Freeform 91"/>
            <p:cNvSpPr>
              <a:spLocks/>
            </p:cNvSpPr>
            <p:nvPr/>
          </p:nvSpPr>
          <p:spPr bwMode="auto">
            <a:xfrm>
              <a:off x="3259" y="1112"/>
              <a:ext cx="20" cy="1045"/>
            </a:xfrm>
            <a:custGeom>
              <a:avLst/>
              <a:gdLst>
                <a:gd name="T0" fmla="*/ 20 w 20"/>
                <a:gd name="T1" fmla="*/ 23 h 1045"/>
                <a:gd name="T2" fmla="*/ 13 w 20"/>
                <a:gd name="T3" fmla="*/ 17 h 1045"/>
                <a:gd name="T4" fmla="*/ 10 w 20"/>
                <a:gd name="T5" fmla="*/ 12 h 1045"/>
                <a:gd name="T6" fmla="*/ 4 w 20"/>
                <a:gd name="T7" fmla="*/ 5 h 1045"/>
                <a:gd name="T8" fmla="*/ 0 w 20"/>
                <a:gd name="T9" fmla="*/ 0 h 1045"/>
                <a:gd name="T10" fmla="*/ 0 w 20"/>
                <a:gd name="T11" fmla="*/ 133 h 1045"/>
                <a:gd name="T12" fmla="*/ 1 w 20"/>
                <a:gd name="T13" fmla="*/ 266 h 1045"/>
                <a:gd name="T14" fmla="*/ 1 w 20"/>
                <a:gd name="T15" fmla="*/ 396 h 1045"/>
                <a:gd name="T16" fmla="*/ 2 w 20"/>
                <a:gd name="T17" fmla="*/ 527 h 1045"/>
                <a:gd name="T18" fmla="*/ 2 w 20"/>
                <a:gd name="T19" fmla="*/ 656 h 1045"/>
                <a:gd name="T20" fmla="*/ 2 w 20"/>
                <a:gd name="T21" fmla="*/ 785 h 1045"/>
                <a:gd name="T22" fmla="*/ 2 w 20"/>
                <a:gd name="T23" fmla="*/ 914 h 1045"/>
                <a:gd name="T24" fmla="*/ 2 w 20"/>
                <a:gd name="T25" fmla="*/ 1045 h 1045"/>
                <a:gd name="T26" fmla="*/ 4 w 20"/>
                <a:gd name="T27" fmla="*/ 918 h 1045"/>
                <a:gd name="T28" fmla="*/ 6 w 20"/>
                <a:gd name="T29" fmla="*/ 792 h 1045"/>
                <a:gd name="T30" fmla="*/ 9 w 20"/>
                <a:gd name="T31" fmla="*/ 665 h 1045"/>
                <a:gd name="T32" fmla="*/ 12 w 20"/>
                <a:gd name="T33" fmla="*/ 539 h 1045"/>
                <a:gd name="T34" fmla="*/ 13 w 20"/>
                <a:gd name="T35" fmla="*/ 411 h 1045"/>
                <a:gd name="T36" fmla="*/ 15 w 20"/>
                <a:gd name="T37" fmla="*/ 283 h 1045"/>
                <a:gd name="T38" fmla="*/ 17 w 20"/>
                <a:gd name="T39" fmla="*/ 153 h 1045"/>
                <a:gd name="T40" fmla="*/ 20 w 20"/>
                <a:gd name="T41" fmla="*/ 23 h 1045"/>
                <a:gd name="T42" fmla="*/ 20 w 20"/>
                <a:gd name="T43" fmla="*/ 23 h 10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0" h="1045">
                  <a:moveTo>
                    <a:pt x="20" y="23"/>
                  </a:moveTo>
                  <a:lnTo>
                    <a:pt x="13" y="17"/>
                  </a:lnTo>
                  <a:lnTo>
                    <a:pt x="10" y="12"/>
                  </a:lnTo>
                  <a:lnTo>
                    <a:pt x="4" y="5"/>
                  </a:lnTo>
                  <a:lnTo>
                    <a:pt x="0" y="0"/>
                  </a:lnTo>
                  <a:lnTo>
                    <a:pt x="0" y="133"/>
                  </a:lnTo>
                  <a:lnTo>
                    <a:pt x="1" y="266"/>
                  </a:lnTo>
                  <a:lnTo>
                    <a:pt x="1" y="396"/>
                  </a:lnTo>
                  <a:lnTo>
                    <a:pt x="2" y="527"/>
                  </a:lnTo>
                  <a:lnTo>
                    <a:pt x="2" y="656"/>
                  </a:lnTo>
                  <a:lnTo>
                    <a:pt x="2" y="785"/>
                  </a:lnTo>
                  <a:lnTo>
                    <a:pt x="2" y="914"/>
                  </a:lnTo>
                  <a:lnTo>
                    <a:pt x="2" y="1045"/>
                  </a:lnTo>
                  <a:lnTo>
                    <a:pt x="4" y="918"/>
                  </a:lnTo>
                  <a:lnTo>
                    <a:pt x="6" y="792"/>
                  </a:lnTo>
                  <a:lnTo>
                    <a:pt x="9" y="665"/>
                  </a:lnTo>
                  <a:lnTo>
                    <a:pt x="12" y="539"/>
                  </a:lnTo>
                  <a:lnTo>
                    <a:pt x="13" y="411"/>
                  </a:lnTo>
                  <a:lnTo>
                    <a:pt x="15" y="283"/>
                  </a:lnTo>
                  <a:lnTo>
                    <a:pt x="17" y="153"/>
                  </a:lnTo>
                  <a:lnTo>
                    <a:pt x="20" y="23"/>
                  </a:lnTo>
                  <a:lnTo>
                    <a:pt x="20" y="2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90" name="Freeform 92"/>
            <p:cNvSpPr>
              <a:spLocks/>
            </p:cNvSpPr>
            <p:nvPr/>
          </p:nvSpPr>
          <p:spPr bwMode="auto">
            <a:xfrm>
              <a:off x="725" y="846"/>
              <a:ext cx="720" cy="292"/>
            </a:xfrm>
            <a:custGeom>
              <a:avLst/>
              <a:gdLst>
                <a:gd name="T0" fmla="*/ 528 w 720"/>
                <a:gd name="T1" fmla="*/ 252 h 292"/>
                <a:gd name="T2" fmla="*/ 474 w 720"/>
                <a:gd name="T3" fmla="*/ 227 h 292"/>
                <a:gd name="T4" fmla="*/ 422 w 720"/>
                <a:gd name="T5" fmla="*/ 200 h 292"/>
                <a:gd name="T6" fmla="*/ 368 w 720"/>
                <a:gd name="T7" fmla="*/ 171 h 292"/>
                <a:gd name="T8" fmla="*/ 316 w 720"/>
                <a:gd name="T9" fmla="*/ 141 h 292"/>
                <a:gd name="T10" fmla="*/ 262 w 720"/>
                <a:gd name="T11" fmla="*/ 110 h 292"/>
                <a:gd name="T12" fmla="*/ 209 w 720"/>
                <a:gd name="T13" fmla="*/ 79 h 292"/>
                <a:gd name="T14" fmla="*/ 156 w 720"/>
                <a:gd name="T15" fmla="*/ 49 h 292"/>
                <a:gd name="T16" fmla="*/ 103 w 720"/>
                <a:gd name="T17" fmla="*/ 23 h 292"/>
                <a:gd name="T18" fmla="*/ 89 w 720"/>
                <a:gd name="T19" fmla="*/ 19 h 292"/>
                <a:gd name="T20" fmla="*/ 76 w 720"/>
                <a:gd name="T21" fmla="*/ 14 h 292"/>
                <a:gd name="T22" fmla="*/ 63 w 720"/>
                <a:gd name="T23" fmla="*/ 11 h 292"/>
                <a:gd name="T24" fmla="*/ 50 w 720"/>
                <a:gd name="T25" fmla="*/ 9 h 292"/>
                <a:gd name="T26" fmla="*/ 38 w 720"/>
                <a:gd name="T27" fmla="*/ 5 h 292"/>
                <a:gd name="T28" fmla="*/ 25 w 720"/>
                <a:gd name="T29" fmla="*/ 2 h 292"/>
                <a:gd name="T30" fmla="*/ 12 w 720"/>
                <a:gd name="T31" fmla="*/ 1 h 292"/>
                <a:gd name="T32" fmla="*/ 0 w 720"/>
                <a:gd name="T33" fmla="*/ 0 h 292"/>
                <a:gd name="T34" fmla="*/ 58 w 720"/>
                <a:gd name="T35" fmla="*/ 19 h 292"/>
                <a:gd name="T36" fmla="*/ 117 w 720"/>
                <a:gd name="T37" fmla="*/ 45 h 292"/>
                <a:gd name="T38" fmla="*/ 175 w 720"/>
                <a:gd name="T39" fmla="*/ 74 h 292"/>
                <a:gd name="T40" fmla="*/ 236 w 720"/>
                <a:gd name="T41" fmla="*/ 108 h 292"/>
                <a:gd name="T42" fmla="*/ 296 w 720"/>
                <a:gd name="T43" fmla="*/ 140 h 292"/>
                <a:gd name="T44" fmla="*/ 355 w 720"/>
                <a:gd name="T45" fmla="*/ 174 h 292"/>
                <a:gd name="T46" fmla="*/ 415 w 720"/>
                <a:gd name="T47" fmla="*/ 208 h 292"/>
                <a:gd name="T48" fmla="*/ 476 w 720"/>
                <a:gd name="T49" fmla="*/ 237 h 292"/>
                <a:gd name="T50" fmla="*/ 506 w 720"/>
                <a:gd name="T51" fmla="*/ 249 h 292"/>
                <a:gd name="T52" fmla="*/ 538 w 720"/>
                <a:gd name="T53" fmla="*/ 262 h 292"/>
                <a:gd name="T54" fmla="*/ 569 w 720"/>
                <a:gd name="T55" fmla="*/ 270 h 292"/>
                <a:gd name="T56" fmla="*/ 600 w 720"/>
                <a:gd name="T57" fmla="*/ 279 h 292"/>
                <a:gd name="T58" fmla="*/ 630 w 720"/>
                <a:gd name="T59" fmla="*/ 284 h 292"/>
                <a:gd name="T60" fmla="*/ 660 w 720"/>
                <a:gd name="T61" fmla="*/ 288 h 292"/>
                <a:gd name="T62" fmla="*/ 690 w 720"/>
                <a:gd name="T63" fmla="*/ 291 h 292"/>
                <a:gd name="T64" fmla="*/ 720 w 720"/>
                <a:gd name="T65" fmla="*/ 292 h 292"/>
                <a:gd name="T66" fmla="*/ 720 w 720"/>
                <a:gd name="T67" fmla="*/ 289 h 292"/>
                <a:gd name="T68" fmla="*/ 696 w 720"/>
                <a:gd name="T69" fmla="*/ 288 h 292"/>
                <a:gd name="T70" fmla="*/ 672 w 720"/>
                <a:gd name="T71" fmla="*/ 287 h 292"/>
                <a:gd name="T72" fmla="*/ 648 w 720"/>
                <a:gd name="T73" fmla="*/ 283 h 292"/>
                <a:gd name="T74" fmla="*/ 625 w 720"/>
                <a:gd name="T75" fmla="*/ 280 h 292"/>
                <a:gd name="T76" fmla="*/ 600 w 720"/>
                <a:gd name="T77" fmla="*/ 273 h 292"/>
                <a:gd name="T78" fmla="*/ 576 w 720"/>
                <a:gd name="T79" fmla="*/ 267 h 292"/>
                <a:gd name="T80" fmla="*/ 551 w 720"/>
                <a:gd name="T81" fmla="*/ 260 h 292"/>
                <a:gd name="T82" fmla="*/ 528 w 720"/>
                <a:gd name="T83" fmla="*/ 252 h 292"/>
                <a:gd name="T84" fmla="*/ 528 w 720"/>
                <a:gd name="T85" fmla="*/ 252 h 2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720" h="292">
                  <a:moveTo>
                    <a:pt x="528" y="252"/>
                  </a:moveTo>
                  <a:lnTo>
                    <a:pt x="474" y="227"/>
                  </a:lnTo>
                  <a:lnTo>
                    <a:pt x="422" y="200"/>
                  </a:lnTo>
                  <a:lnTo>
                    <a:pt x="368" y="171"/>
                  </a:lnTo>
                  <a:lnTo>
                    <a:pt x="316" y="141"/>
                  </a:lnTo>
                  <a:lnTo>
                    <a:pt x="262" y="110"/>
                  </a:lnTo>
                  <a:lnTo>
                    <a:pt x="209" y="79"/>
                  </a:lnTo>
                  <a:lnTo>
                    <a:pt x="156" y="49"/>
                  </a:lnTo>
                  <a:lnTo>
                    <a:pt x="103" y="23"/>
                  </a:lnTo>
                  <a:lnTo>
                    <a:pt x="89" y="19"/>
                  </a:lnTo>
                  <a:lnTo>
                    <a:pt x="76" y="14"/>
                  </a:lnTo>
                  <a:lnTo>
                    <a:pt x="63" y="11"/>
                  </a:lnTo>
                  <a:lnTo>
                    <a:pt x="50" y="9"/>
                  </a:lnTo>
                  <a:lnTo>
                    <a:pt x="38" y="5"/>
                  </a:lnTo>
                  <a:lnTo>
                    <a:pt x="25" y="2"/>
                  </a:lnTo>
                  <a:lnTo>
                    <a:pt x="12" y="1"/>
                  </a:lnTo>
                  <a:lnTo>
                    <a:pt x="0" y="0"/>
                  </a:lnTo>
                  <a:lnTo>
                    <a:pt x="58" y="19"/>
                  </a:lnTo>
                  <a:lnTo>
                    <a:pt x="117" y="45"/>
                  </a:lnTo>
                  <a:lnTo>
                    <a:pt x="175" y="74"/>
                  </a:lnTo>
                  <a:lnTo>
                    <a:pt x="236" y="108"/>
                  </a:lnTo>
                  <a:lnTo>
                    <a:pt x="296" y="140"/>
                  </a:lnTo>
                  <a:lnTo>
                    <a:pt x="355" y="174"/>
                  </a:lnTo>
                  <a:lnTo>
                    <a:pt x="415" y="208"/>
                  </a:lnTo>
                  <a:lnTo>
                    <a:pt x="476" y="237"/>
                  </a:lnTo>
                  <a:lnTo>
                    <a:pt x="506" y="249"/>
                  </a:lnTo>
                  <a:lnTo>
                    <a:pt x="538" y="262"/>
                  </a:lnTo>
                  <a:lnTo>
                    <a:pt x="569" y="270"/>
                  </a:lnTo>
                  <a:lnTo>
                    <a:pt x="600" y="279"/>
                  </a:lnTo>
                  <a:lnTo>
                    <a:pt x="630" y="284"/>
                  </a:lnTo>
                  <a:lnTo>
                    <a:pt x="660" y="288"/>
                  </a:lnTo>
                  <a:lnTo>
                    <a:pt x="690" y="291"/>
                  </a:lnTo>
                  <a:lnTo>
                    <a:pt x="720" y="292"/>
                  </a:lnTo>
                  <a:lnTo>
                    <a:pt x="720" y="289"/>
                  </a:lnTo>
                  <a:lnTo>
                    <a:pt x="696" y="288"/>
                  </a:lnTo>
                  <a:lnTo>
                    <a:pt x="672" y="287"/>
                  </a:lnTo>
                  <a:lnTo>
                    <a:pt x="648" y="283"/>
                  </a:lnTo>
                  <a:lnTo>
                    <a:pt x="625" y="280"/>
                  </a:lnTo>
                  <a:lnTo>
                    <a:pt x="600" y="273"/>
                  </a:lnTo>
                  <a:lnTo>
                    <a:pt x="576" y="267"/>
                  </a:lnTo>
                  <a:lnTo>
                    <a:pt x="551" y="260"/>
                  </a:lnTo>
                  <a:lnTo>
                    <a:pt x="528" y="252"/>
                  </a:lnTo>
                  <a:lnTo>
                    <a:pt x="528" y="25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91" name="Freeform 93"/>
            <p:cNvSpPr>
              <a:spLocks/>
            </p:cNvSpPr>
            <p:nvPr/>
          </p:nvSpPr>
          <p:spPr bwMode="auto">
            <a:xfrm>
              <a:off x="1445" y="1088"/>
              <a:ext cx="199" cy="50"/>
            </a:xfrm>
            <a:custGeom>
              <a:avLst/>
              <a:gdLst>
                <a:gd name="T0" fmla="*/ 0 w 199"/>
                <a:gd name="T1" fmla="*/ 47 h 50"/>
                <a:gd name="T2" fmla="*/ 0 w 199"/>
                <a:gd name="T3" fmla="*/ 50 h 50"/>
                <a:gd name="T4" fmla="*/ 25 w 199"/>
                <a:gd name="T5" fmla="*/ 48 h 50"/>
                <a:gd name="T6" fmla="*/ 49 w 199"/>
                <a:gd name="T7" fmla="*/ 46 h 50"/>
                <a:gd name="T8" fmla="*/ 74 w 199"/>
                <a:gd name="T9" fmla="*/ 41 h 50"/>
                <a:gd name="T10" fmla="*/ 100 w 199"/>
                <a:gd name="T11" fmla="*/ 37 h 50"/>
                <a:gd name="T12" fmla="*/ 124 w 199"/>
                <a:gd name="T13" fmla="*/ 28 h 50"/>
                <a:gd name="T14" fmla="*/ 148 w 199"/>
                <a:gd name="T15" fmla="*/ 20 h 50"/>
                <a:gd name="T16" fmla="*/ 173 w 199"/>
                <a:gd name="T17" fmla="*/ 11 h 50"/>
                <a:gd name="T18" fmla="*/ 199 w 199"/>
                <a:gd name="T19" fmla="*/ 0 h 50"/>
                <a:gd name="T20" fmla="*/ 173 w 199"/>
                <a:gd name="T21" fmla="*/ 11 h 50"/>
                <a:gd name="T22" fmla="*/ 148 w 199"/>
                <a:gd name="T23" fmla="*/ 20 h 50"/>
                <a:gd name="T24" fmla="*/ 124 w 199"/>
                <a:gd name="T25" fmla="*/ 28 h 50"/>
                <a:gd name="T26" fmla="*/ 100 w 199"/>
                <a:gd name="T27" fmla="*/ 36 h 50"/>
                <a:gd name="T28" fmla="*/ 74 w 199"/>
                <a:gd name="T29" fmla="*/ 40 h 50"/>
                <a:gd name="T30" fmla="*/ 49 w 199"/>
                <a:gd name="T31" fmla="*/ 45 h 50"/>
                <a:gd name="T32" fmla="*/ 25 w 199"/>
                <a:gd name="T33" fmla="*/ 46 h 50"/>
                <a:gd name="T34" fmla="*/ 0 w 199"/>
                <a:gd name="T35" fmla="*/ 47 h 50"/>
                <a:gd name="T36" fmla="*/ 0 w 199"/>
                <a:gd name="T37" fmla="*/ 47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99" h="50">
                  <a:moveTo>
                    <a:pt x="0" y="47"/>
                  </a:moveTo>
                  <a:lnTo>
                    <a:pt x="0" y="50"/>
                  </a:lnTo>
                  <a:lnTo>
                    <a:pt x="25" y="48"/>
                  </a:lnTo>
                  <a:lnTo>
                    <a:pt x="49" y="46"/>
                  </a:lnTo>
                  <a:lnTo>
                    <a:pt x="74" y="41"/>
                  </a:lnTo>
                  <a:lnTo>
                    <a:pt x="100" y="37"/>
                  </a:lnTo>
                  <a:lnTo>
                    <a:pt x="124" y="28"/>
                  </a:lnTo>
                  <a:lnTo>
                    <a:pt x="148" y="20"/>
                  </a:lnTo>
                  <a:lnTo>
                    <a:pt x="173" y="11"/>
                  </a:lnTo>
                  <a:lnTo>
                    <a:pt x="199" y="0"/>
                  </a:lnTo>
                  <a:lnTo>
                    <a:pt x="173" y="11"/>
                  </a:lnTo>
                  <a:lnTo>
                    <a:pt x="148" y="20"/>
                  </a:lnTo>
                  <a:lnTo>
                    <a:pt x="124" y="28"/>
                  </a:lnTo>
                  <a:lnTo>
                    <a:pt x="100" y="36"/>
                  </a:lnTo>
                  <a:lnTo>
                    <a:pt x="74" y="40"/>
                  </a:lnTo>
                  <a:lnTo>
                    <a:pt x="49" y="45"/>
                  </a:lnTo>
                  <a:lnTo>
                    <a:pt x="25" y="46"/>
                  </a:lnTo>
                  <a:lnTo>
                    <a:pt x="0" y="47"/>
                  </a:lnTo>
                  <a:lnTo>
                    <a:pt x="0" y="4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92" name="Freeform 94"/>
            <p:cNvSpPr>
              <a:spLocks/>
            </p:cNvSpPr>
            <p:nvPr/>
          </p:nvSpPr>
          <p:spPr bwMode="auto">
            <a:xfrm>
              <a:off x="3049" y="1158"/>
              <a:ext cx="164" cy="287"/>
            </a:xfrm>
            <a:custGeom>
              <a:avLst/>
              <a:gdLst>
                <a:gd name="T0" fmla="*/ 164 w 164"/>
                <a:gd name="T1" fmla="*/ 266 h 287"/>
                <a:gd name="T2" fmla="*/ 162 w 164"/>
                <a:gd name="T3" fmla="*/ 232 h 287"/>
                <a:gd name="T4" fmla="*/ 162 w 164"/>
                <a:gd name="T5" fmla="*/ 200 h 287"/>
                <a:gd name="T6" fmla="*/ 162 w 164"/>
                <a:gd name="T7" fmla="*/ 166 h 287"/>
                <a:gd name="T8" fmla="*/ 162 w 164"/>
                <a:gd name="T9" fmla="*/ 133 h 287"/>
                <a:gd name="T10" fmla="*/ 161 w 164"/>
                <a:gd name="T11" fmla="*/ 99 h 287"/>
                <a:gd name="T12" fmla="*/ 161 w 164"/>
                <a:gd name="T13" fmla="*/ 66 h 287"/>
                <a:gd name="T14" fmla="*/ 161 w 164"/>
                <a:gd name="T15" fmla="*/ 33 h 287"/>
                <a:gd name="T16" fmla="*/ 161 w 164"/>
                <a:gd name="T17" fmla="*/ 0 h 287"/>
                <a:gd name="T18" fmla="*/ 141 w 164"/>
                <a:gd name="T19" fmla="*/ 7 h 287"/>
                <a:gd name="T20" fmla="*/ 121 w 164"/>
                <a:gd name="T21" fmla="*/ 14 h 287"/>
                <a:gd name="T22" fmla="*/ 101 w 164"/>
                <a:gd name="T23" fmla="*/ 20 h 287"/>
                <a:gd name="T24" fmla="*/ 81 w 164"/>
                <a:gd name="T25" fmla="*/ 24 h 287"/>
                <a:gd name="T26" fmla="*/ 60 w 164"/>
                <a:gd name="T27" fmla="*/ 26 h 287"/>
                <a:gd name="T28" fmla="*/ 40 w 164"/>
                <a:gd name="T29" fmla="*/ 30 h 287"/>
                <a:gd name="T30" fmla="*/ 20 w 164"/>
                <a:gd name="T31" fmla="*/ 31 h 287"/>
                <a:gd name="T32" fmla="*/ 0 w 164"/>
                <a:gd name="T33" fmla="*/ 32 h 287"/>
                <a:gd name="T34" fmla="*/ 29 w 164"/>
                <a:gd name="T35" fmla="*/ 287 h 287"/>
                <a:gd name="T36" fmla="*/ 45 w 164"/>
                <a:gd name="T37" fmla="*/ 286 h 287"/>
                <a:gd name="T38" fmla="*/ 63 w 164"/>
                <a:gd name="T39" fmla="*/ 286 h 287"/>
                <a:gd name="T40" fmla="*/ 79 w 164"/>
                <a:gd name="T41" fmla="*/ 284 h 287"/>
                <a:gd name="T42" fmla="*/ 97 w 164"/>
                <a:gd name="T43" fmla="*/ 282 h 287"/>
                <a:gd name="T44" fmla="*/ 113 w 164"/>
                <a:gd name="T45" fmla="*/ 278 h 287"/>
                <a:gd name="T46" fmla="*/ 130 w 164"/>
                <a:gd name="T47" fmla="*/ 275 h 287"/>
                <a:gd name="T48" fmla="*/ 147 w 164"/>
                <a:gd name="T49" fmla="*/ 271 h 287"/>
                <a:gd name="T50" fmla="*/ 164 w 164"/>
                <a:gd name="T51" fmla="*/ 266 h 287"/>
                <a:gd name="T52" fmla="*/ 164 w 164"/>
                <a:gd name="T53" fmla="*/ 266 h 2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64" h="287">
                  <a:moveTo>
                    <a:pt x="164" y="266"/>
                  </a:moveTo>
                  <a:lnTo>
                    <a:pt x="162" y="232"/>
                  </a:lnTo>
                  <a:lnTo>
                    <a:pt x="162" y="200"/>
                  </a:lnTo>
                  <a:lnTo>
                    <a:pt x="162" y="166"/>
                  </a:lnTo>
                  <a:lnTo>
                    <a:pt x="162" y="133"/>
                  </a:lnTo>
                  <a:lnTo>
                    <a:pt x="161" y="99"/>
                  </a:lnTo>
                  <a:lnTo>
                    <a:pt x="161" y="66"/>
                  </a:lnTo>
                  <a:lnTo>
                    <a:pt x="161" y="33"/>
                  </a:lnTo>
                  <a:lnTo>
                    <a:pt x="161" y="0"/>
                  </a:lnTo>
                  <a:lnTo>
                    <a:pt x="141" y="7"/>
                  </a:lnTo>
                  <a:lnTo>
                    <a:pt x="121" y="14"/>
                  </a:lnTo>
                  <a:lnTo>
                    <a:pt x="101" y="20"/>
                  </a:lnTo>
                  <a:lnTo>
                    <a:pt x="81" y="24"/>
                  </a:lnTo>
                  <a:lnTo>
                    <a:pt x="60" y="26"/>
                  </a:lnTo>
                  <a:lnTo>
                    <a:pt x="40" y="30"/>
                  </a:lnTo>
                  <a:lnTo>
                    <a:pt x="20" y="31"/>
                  </a:lnTo>
                  <a:lnTo>
                    <a:pt x="0" y="32"/>
                  </a:lnTo>
                  <a:lnTo>
                    <a:pt x="29" y="287"/>
                  </a:lnTo>
                  <a:lnTo>
                    <a:pt x="45" y="286"/>
                  </a:lnTo>
                  <a:lnTo>
                    <a:pt x="63" y="286"/>
                  </a:lnTo>
                  <a:lnTo>
                    <a:pt x="79" y="284"/>
                  </a:lnTo>
                  <a:lnTo>
                    <a:pt x="97" y="282"/>
                  </a:lnTo>
                  <a:lnTo>
                    <a:pt x="113" y="278"/>
                  </a:lnTo>
                  <a:lnTo>
                    <a:pt x="130" y="275"/>
                  </a:lnTo>
                  <a:lnTo>
                    <a:pt x="147" y="271"/>
                  </a:lnTo>
                  <a:lnTo>
                    <a:pt x="164" y="266"/>
                  </a:lnTo>
                  <a:lnTo>
                    <a:pt x="164" y="266"/>
                  </a:lnTo>
                  <a:close/>
                </a:path>
              </a:pathLst>
            </a:custGeom>
            <a:solidFill>
              <a:srgbClr val="C6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93" name="Freeform 95"/>
            <p:cNvSpPr>
              <a:spLocks/>
            </p:cNvSpPr>
            <p:nvPr/>
          </p:nvSpPr>
          <p:spPr bwMode="auto">
            <a:xfrm>
              <a:off x="1455" y="894"/>
              <a:ext cx="796" cy="548"/>
            </a:xfrm>
            <a:custGeom>
              <a:avLst/>
              <a:gdLst>
                <a:gd name="T0" fmla="*/ 152 w 796"/>
                <a:gd name="T1" fmla="*/ 524 h 548"/>
                <a:gd name="T2" fmla="*/ 190 w 796"/>
                <a:gd name="T3" fmla="*/ 509 h 548"/>
                <a:gd name="T4" fmla="*/ 230 w 796"/>
                <a:gd name="T5" fmla="*/ 492 h 548"/>
                <a:gd name="T6" fmla="*/ 268 w 796"/>
                <a:gd name="T7" fmla="*/ 473 h 548"/>
                <a:gd name="T8" fmla="*/ 307 w 796"/>
                <a:gd name="T9" fmla="*/ 452 h 548"/>
                <a:gd name="T10" fmla="*/ 346 w 796"/>
                <a:gd name="T11" fmla="*/ 429 h 548"/>
                <a:gd name="T12" fmla="*/ 384 w 796"/>
                <a:gd name="T13" fmla="*/ 405 h 548"/>
                <a:gd name="T14" fmla="*/ 423 w 796"/>
                <a:gd name="T15" fmla="*/ 380 h 548"/>
                <a:gd name="T16" fmla="*/ 463 w 796"/>
                <a:gd name="T17" fmla="*/ 356 h 548"/>
                <a:gd name="T18" fmla="*/ 499 w 796"/>
                <a:gd name="T19" fmla="*/ 332 h 548"/>
                <a:gd name="T20" fmla="*/ 535 w 796"/>
                <a:gd name="T21" fmla="*/ 312 h 548"/>
                <a:gd name="T22" fmla="*/ 571 w 796"/>
                <a:gd name="T23" fmla="*/ 293 h 548"/>
                <a:gd name="T24" fmla="*/ 609 w 796"/>
                <a:gd name="T25" fmla="*/ 276 h 548"/>
                <a:gd name="T26" fmla="*/ 646 w 796"/>
                <a:gd name="T27" fmla="*/ 262 h 548"/>
                <a:gd name="T28" fmla="*/ 684 w 796"/>
                <a:gd name="T29" fmla="*/ 251 h 548"/>
                <a:gd name="T30" fmla="*/ 722 w 796"/>
                <a:gd name="T31" fmla="*/ 244 h 548"/>
                <a:gd name="T32" fmla="*/ 763 w 796"/>
                <a:gd name="T33" fmla="*/ 242 h 548"/>
                <a:gd name="T34" fmla="*/ 772 w 796"/>
                <a:gd name="T35" fmla="*/ 242 h 548"/>
                <a:gd name="T36" fmla="*/ 780 w 796"/>
                <a:gd name="T37" fmla="*/ 242 h 548"/>
                <a:gd name="T38" fmla="*/ 788 w 796"/>
                <a:gd name="T39" fmla="*/ 242 h 548"/>
                <a:gd name="T40" fmla="*/ 796 w 796"/>
                <a:gd name="T41" fmla="*/ 243 h 548"/>
                <a:gd name="T42" fmla="*/ 754 w 796"/>
                <a:gd name="T43" fmla="*/ 1 h 548"/>
                <a:gd name="T44" fmla="*/ 719 w 796"/>
                <a:gd name="T45" fmla="*/ 0 h 548"/>
                <a:gd name="T46" fmla="*/ 685 w 796"/>
                <a:gd name="T47" fmla="*/ 2 h 548"/>
                <a:gd name="T48" fmla="*/ 652 w 796"/>
                <a:gd name="T49" fmla="*/ 7 h 548"/>
                <a:gd name="T50" fmla="*/ 619 w 796"/>
                <a:gd name="T51" fmla="*/ 13 h 548"/>
                <a:gd name="T52" fmla="*/ 586 w 796"/>
                <a:gd name="T53" fmla="*/ 21 h 548"/>
                <a:gd name="T54" fmla="*/ 553 w 796"/>
                <a:gd name="T55" fmla="*/ 34 h 548"/>
                <a:gd name="T56" fmla="*/ 522 w 796"/>
                <a:gd name="T57" fmla="*/ 47 h 548"/>
                <a:gd name="T58" fmla="*/ 490 w 796"/>
                <a:gd name="T59" fmla="*/ 65 h 548"/>
                <a:gd name="T60" fmla="*/ 428 w 796"/>
                <a:gd name="T61" fmla="*/ 101 h 548"/>
                <a:gd name="T62" fmla="*/ 368 w 796"/>
                <a:gd name="T63" fmla="*/ 139 h 548"/>
                <a:gd name="T64" fmla="*/ 308 w 796"/>
                <a:gd name="T65" fmla="*/ 178 h 548"/>
                <a:gd name="T66" fmla="*/ 249 w 796"/>
                <a:gd name="T67" fmla="*/ 214 h 548"/>
                <a:gd name="T68" fmla="*/ 187 w 796"/>
                <a:gd name="T69" fmla="*/ 245 h 548"/>
                <a:gd name="T70" fmla="*/ 126 w 796"/>
                <a:gd name="T71" fmla="*/ 271 h 548"/>
                <a:gd name="T72" fmla="*/ 63 w 796"/>
                <a:gd name="T73" fmla="*/ 290 h 548"/>
                <a:gd name="T74" fmla="*/ 0 w 796"/>
                <a:gd name="T75" fmla="*/ 302 h 548"/>
                <a:gd name="T76" fmla="*/ 44 w 796"/>
                <a:gd name="T77" fmla="*/ 548 h 548"/>
                <a:gd name="T78" fmla="*/ 56 w 796"/>
                <a:gd name="T79" fmla="*/ 545 h 548"/>
                <a:gd name="T80" fmla="*/ 71 w 796"/>
                <a:gd name="T81" fmla="*/ 544 h 548"/>
                <a:gd name="T82" fmla="*/ 83 w 796"/>
                <a:gd name="T83" fmla="*/ 540 h 548"/>
                <a:gd name="T84" fmla="*/ 98 w 796"/>
                <a:gd name="T85" fmla="*/ 538 h 548"/>
                <a:gd name="T86" fmla="*/ 110 w 796"/>
                <a:gd name="T87" fmla="*/ 535 h 548"/>
                <a:gd name="T88" fmla="*/ 125 w 796"/>
                <a:gd name="T89" fmla="*/ 531 h 548"/>
                <a:gd name="T90" fmla="*/ 137 w 796"/>
                <a:gd name="T91" fmla="*/ 527 h 548"/>
                <a:gd name="T92" fmla="*/ 152 w 796"/>
                <a:gd name="T93" fmla="*/ 524 h 548"/>
                <a:gd name="T94" fmla="*/ 152 w 796"/>
                <a:gd name="T95" fmla="*/ 524 h 5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796" h="548">
                  <a:moveTo>
                    <a:pt x="152" y="524"/>
                  </a:moveTo>
                  <a:lnTo>
                    <a:pt x="190" y="509"/>
                  </a:lnTo>
                  <a:lnTo>
                    <a:pt x="230" y="492"/>
                  </a:lnTo>
                  <a:lnTo>
                    <a:pt x="268" y="473"/>
                  </a:lnTo>
                  <a:lnTo>
                    <a:pt x="307" y="452"/>
                  </a:lnTo>
                  <a:lnTo>
                    <a:pt x="346" y="429"/>
                  </a:lnTo>
                  <a:lnTo>
                    <a:pt x="384" y="405"/>
                  </a:lnTo>
                  <a:lnTo>
                    <a:pt x="423" y="380"/>
                  </a:lnTo>
                  <a:lnTo>
                    <a:pt x="463" y="356"/>
                  </a:lnTo>
                  <a:lnTo>
                    <a:pt x="499" y="332"/>
                  </a:lnTo>
                  <a:lnTo>
                    <a:pt x="535" y="312"/>
                  </a:lnTo>
                  <a:lnTo>
                    <a:pt x="571" y="293"/>
                  </a:lnTo>
                  <a:lnTo>
                    <a:pt x="609" y="276"/>
                  </a:lnTo>
                  <a:lnTo>
                    <a:pt x="646" y="262"/>
                  </a:lnTo>
                  <a:lnTo>
                    <a:pt x="684" y="251"/>
                  </a:lnTo>
                  <a:lnTo>
                    <a:pt x="722" y="244"/>
                  </a:lnTo>
                  <a:lnTo>
                    <a:pt x="763" y="242"/>
                  </a:lnTo>
                  <a:lnTo>
                    <a:pt x="772" y="242"/>
                  </a:lnTo>
                  <a:lnTo>
                    <a:pt x="780" y="242"/>
                  </a:lnTo>
                  <a:lnTo>
                    <a:pt x="788" y="242"/>
                  </a:lnTo>
                  <a:lnTo>
                    <a:pt x="796" y="243"/>
                  </a:lnTo>
                  <a:lnTo>
                    <a:pt x="754" y="1"/>
                  </a:lnTo>
                  <a:lnTo>
                    <a:pt x="719" y="0"/>
                  </a:lnTo>
                  <a:lnTo>
                    <a:pt x="685" y="2"/>
                  </a:lnTo>
                  <a:lnTo>
                    <a:pt x="652" y="7"/>
                  </a:lnTo>
                  <a:lnTo>
                    <a:pt x="619" y="13"/>
                  </a:lnTo>
                  <a:lnTo>
                    <a:pt x="586" y="21"/>
                  </a:lnTo>
                  <a:lnTo>
                    <a:pt x="553" y="34"/>
                  </a:lnTo>
                  <a:lnTo>
                    <a:pt x="522" y="47"/>
                  </a:lnTo>
                  <a:lnTo>
                    <a:pt x="490" y="65"/>
                  </a:lnTo>
                  <a:lnTo>
                    <a:pt x="428" y="101"/>
                  </a:lnTo>
                  <a:lnTo>
                    <a:pt x="368" y="139"/>
                  </a:lnTo>
                  <a:lnTo>
                    <a:pt x="308" y="178"/>
                  </a:lnTo>
                  <a:lnTo>
                    <a:pt x="249" y="214"/>
                  </a:lnTo>
                  <a:lnTo>
                    <a:pt x="187" y="245"/>
                  </a:lnTo>
                  <a:lnTo>
                    <a:pt x="126" y="271"/>
                  </a:lnTo>
                  <a:lnTo>
                    <a:pt x="63" y="290"/>
                  </a:lnTo>
                  <a:lnTo>
                    <a:pt x="0" y="302"/>
                  </a:lnTo>
                  <a:lnTo>
                    <a:pt x="44" y="548"/>
                  </a:lnTo>
                  <a:lnTo>
                    <a:pt x="56" y="545"/>
                  </a:lnTo>
                  <a:lnTo>
                    <a:pt x="71" y="544"/>
                  </a:lnTo>
                  <a:lnTo>
                    <a:pt x="83" y="540"/>
                  </a:lnTo>
                  <a:lnTo>
                    <a:pt x="98" y="538"/>
                  </a:lnTo>
                  <a:lnTo>
                    <a:pt x="110" y="535"/>
                  </a:lnTo>
                  <a:lnTo>
                    <a:pt x="125" y="531"/>
                  </a:lnTo>
                  <a:lnTo>
                    <a:pt x="137" y="527"/>
                  </a:lnTo>
                  <a:lnTo>
                    <a:pt x="152" y="524"/>
                  </a:lnTo>
                  <a:lnTo>
                    <a:pt x="152" y="524"/>
                  </a:lnTo>
                  <a:close/>
                </a:path>
              </a:pathLst>
            </a:custGeom>
            <a:solidFill>
              <a:srgbClr val="C6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94" name="Freeform 96"/>
            <p:cNvSpPr>
              <a:spLocks/>
            </p:cNvSpPr>
            <p:nvPr/>
          </p:nvSpPr>
          <p:spPr bwMode="auto">
            <a:xfrm>
              <a:off x="2209" y="895"/>
              <a:ext cx="869" cy="550"/>
            </a:xfrm>
            <a:custGeom>
              <a:avLst/>
              <a:gdLst>
                <a:gd name="T0" fmla="*/ 74 w 869"/>
                <a:gd name="T1" fmla="*/ 245 h 550"/>
                <a:gd name="T2" fmla="*/ 107 w 869"/>
                <a:gd name="T3" fmla="*/ 250 h 550"/>
                <a:gd name="T4" fmla="*/ 139 w 869"/>
                <a:gd name="T5" fmla="*/ 258 h 550"/>
                <a:gd name="T6" fmla="*/ 172 w 869"/>
                <a:gd name="T7" fmla="*/ 268 h 550"/>
                <a:gd name="T8" fmla="*/ 205 w 869"/>
                <a:gd name="T9" fmla="*/ 281 h 550"/>
                <a:gd name="T10" fmla="*/ 238 w 869"/>
                <a:gd name="T11" fmla="*/ 294 h 550"/>
                <a:gd name="T12" fmla="*/ 272 w 869"/>
                <a:gd name="T13" fmla="*/ 311 h 550"/>
                <a:gd name="T14" fmla="*/ 306 w 869"/>
                <a:gd name="T15" fmla="*/ 326 h 550"/>
                <a:gd name="T16" fmla="*/ 342 w 869"/>
                <a:gd name="T17" fmla="*/ 346 h 550"/>
                <a:gd name="T18" fmla="*/ 405 w 869"/>
                <a:gd name="T19" fmla="*/ 379 h 550"/>
                <a:gd name="T20" fmla="*/ 469 w 869"/>
                <a:gd name="T21" fmla="*/ 413 h 550"/>
                <a:gd name="T22" fmla="*/ 532 w 869"/>
                <a:gd name="T23" fmla="*/ 445 h 550"/>
                <a:gd name="T24" fmla="*/ 594 w 869"/>
                <a:gd name="T25" fmla="*/ 476 h 550"/>
                <a:gd name="T26" fmla="*/ 656 w 869"/>
                <a:gd name="T27" fmla="*/ 501 h 550"/>
                <a:gd name="T28" fmla="*/ 718 w 869"/>
                <a:gd name="T29" fmla="*/ 523 h 550"/>
                <a:gd name="T30" fmla="*/ 777 w 869"/>
                <a:gd name="T31" fmla="*/ 538 h 550"/>
                <a:gd name="T32" fmla="*/ 838 w 869"/>
                <a:gd name="T33" fmla="*/ 548 h 550"/>
                <a:gd name="T34" fmla="*/ 845 w 869"/>
                <a:gd name="T35" fmla="*/ 548 h 550"/>
                <a:gd name="T36" fmla="*/ 853 w 869"/>
                <a:gd name="T37" fmla="*/ 549 h 550"/>
                <a:gd name="T38" fmla="*/ 861 w 869"/>
                <a:gd name="T39" fmla="*/ 549 h 550"/>
                <a:gd name="T40" fmla="*/ 869 w 869"/>
                <a:gd name="T41" fmla="*/ 550 h 550"/>
                <a:gd name="T42" fmla="*/ 840 w 869"/>
                <a:gd name="T43" fmla="*/ 295 h 550"/>
                <a:gd name="T44" fmla="*/ 782 w 869"/>
                <a:gd name="T45" fmla="*/ 292 h 550"/>
                <a:gd name="T46" fmla="*/ 725 w 869"/>
                <a:gd name="T47" fmla="*/ 281 h 550"/>
                <a:gd name="T48" fmla="*/ 665 w 869"/>
                <a:gd name="T49" fmla="*/ 265 h 550"/>
                <a:gd name="T50" fmla="*/ 608 w 869"/>
                <a:gd name="T51" fmla="*/ 244 h 550"/>
                <a:gd name="T52" fmla="*/ 547 w 869"/>
                <a:gd name="T53" fmla="*/ 218 h 550"/>
                <a:gd name="T54" fmla="*/ 486 w 869"/>
                <a:gd name="T55" fmla="*/ 189 h 550"/>
                <a:gd name="T56" fmla="*/ 424 w 869"/>
                <a:gd name="T57" fmla="*/ 158 h 550"/>
                <a:gd name="T58" fmla="*/ 363 w 869"/>
                <a:gd name="T59" fmla="*/ 123 h 550"/>
                <a:gd name="T60" fmla="*/ 315 w 869"/>
                <a:gd name="T61" fmla="*/ 96 h 550"/>
                <a:gd name="T62" fmla="*/ 268 w 869"/>
                <a:gd name="T63" fmla="*/ 73 h 550"/>
                <a:gd name="T64" fmla="*/ 222 w 869"/>
                <a:gd name="T65" fmla="*/ 53 h 550"/>
                <a:gd name="T66" fmla="*/ 178 w 869"/>
                <a:gd name="T67" fmla="*/ 36 h 550"/>
                <a:gd name="T68" fmla="*/ 132 w 869"/>
                <a:gd name="T69" fmla="*/ 21 h 550"/>
                <a:gd name="T70" fmla="*/ 88 w 869"/>
                <a:gd name="T71" fmla="*/ 11 h 550"/>
                <a:gd name="T72" fmla="*/ 43 w 869"/>
                <a:gd name="T73" fmla="*/ 3 h 550"/>
                <a:gd name="T74" fmla="*/ 0 w 869"/>
                <a:gd name="T75" fmla="*/ 0 h 550"/>
                <a:gd name="T76" fmla="*/ 42 w 869"/>
                <a:gd name="T77" fmla="*/ 242 h 550"/>
                <a:gd name="T78" fmla="*/ 49 w 869"/>
                <a:gd name="T79" fmla="*/ 242 h 550"/>
                <a:gd name="T80" fmla="*/ 57 w 869"/>
                <a:gd name="T81" fmla="*/ 243 h 550"/>
                <a:gd name="T82" fmla="*/ 65 w 869"/>
                <a:gd name="T83" fmla="*/ 244 h 550"/>
                <a:gd name="T84" fmla="*/ 74 w 869"/>
                <a:gd name="T85" fmla="*/ 245 h 550"/>
                <a:gd name="T86" fmla="*/ 74 w 869"/>
                <a:gd name="T87" fmla="*/ 245 h 5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869" h="550">
                  <a:moveTo>
                    <a:pt x="74" y="245"/>
                  </a:moveTo>
                  <a:lnTo>
                    <a:pt x="107" y="250"/>
                  </a:lnTo>
                  <a:lnTo>
                    <a:pt x="139" y="258"/>
                  </a:lnTo>
                  <a:lnTo>
                    <a:pt x="172" y="268"/>
                  </a:lnTo>
                  <a:lnTo>
                    <a:pt x="205" y="281"/>
                  </a:lnTo>
                  <a:lnTo>
                    <a:pt x="238" y="294"/>
                  </a:lnTo>
                  <a:lnTo>
                    <a:pt x="272" y="311"/>
                  </a:lnTo>
                  <a:lnTo>
                    <a:pt x="306" y="326"/>
                  </a:lnTo>
                  <a:lnTo>
                    <a:pt x="342" y="346"/>
                  </a:lnTo>
                  <a:lnTo>
                    <a:pt x="405" y="379"/>
                  </a:lnTo>
                  <a:lnTo>
                    <a:pt x="469" y="413"/>
                  </a:lnTo>
                  <a:lnTo>
                    <a:pt x="532" y="445"/>
                  </a:lnTo>
                  <a:lnTo>
                    <a:pt x="594" y="476"/>
                  </a:lnTo>
                  <a:lnTo>
                    <a:pt x="656" y="501"/>
                  </a:lnTo>
                  <a:lnTo>
                    <a:pt x="718" y="523"/>
                  </a:lnTo>
                  <a:lnTo>
                    <a:pt x="777" y="538"/>
                  </a:lnTo>
                  <a:lnTo>
                    <a:pt x="838" y="548"/>
                  </a:lnTo>
                  <a:lnTo>
                    <a:pt x="845" y="548"/>
                  </a:lnTo>
                  <a:lnTo>
                    <a:pt x="853" y="549"/>
                  </a:lnTo>
                  <a:lnTo>
                    <a:pt x="861" y="549"/>
                  </a:lnTo>
                  <a:lnTo>
                    <a:pt x="869" y="550"/>
                  </a:lnTo>
                  <a:lnTo>
                    <a:pt x="840" y="295"/>
                  </a:lnTo>
                  <a:lnTo>
                    <a:pt x="782" y="292"/>
                  </a:lnTo>
                  <a:lnTo>
                    <a:pt x="725" y="281"/>
                  </a:lnTo>
                  <a:lnTo>
                    <a:pt x="665" y="265"/>
                  </a:lnTo>
                  <a:lnTo>
                    <a:pt x="608" y="244"/>
                  </a:lnTo>
                  <a:lnTo>
                    <a:pt x="547" y="218"/>
                  </a:lnTo>
                  <a:lnTo>
                    <a:pt x="486" y="189"/>
                  </a:lnTo>
                  <a:lnTo>
                    <a:pt x="424" y="158"/>
                  </a:lnTo>
                  <a:lnTo>
                    <a:pt x="363" y="123"/>
                  </a:lnTo>
                  <a:lnTo>
                    <a:pt x="315" y="96"/>
                  </a:lnTo>
                  <a:lnTo>
                    <a:pt x="268" y="73"/>
                  </a:lnTo>
                  <a:lnTo>
                    <a:pt x="222" y="53"/>
                  </a:lnTo>
                  <a:lnTo>
                    <a:pt x="178" y="36"/>
                  </a:lnTo>
                  <a:lnTo>
                    <a:pt x="132" y="21"/>
                  </a:lnTo>
                  <a:lnTo>
                    <a:pt x="88" y="11"/>
                  </a:lnTo>
                  <a:lnTo>
                    <a:pt x="43" y="3"/>
                  </a:lnTo>
                  <a:lnTo>
                    <a:pt x="0" y="0"/>
                  </a:lnTo>
                  <a:lnTo>
                    <a:pt x="42" y="242"/>
                  </a:lnTo>
                  <a:lnTo>
                    <a:pt x="49" y="242"/>
                  </a:lnTo>
                  <a:lnTo>
                    <a:pt x="57" y="243"/>
                  </a:lnTo>
                  <a:lnTo>
                    <a:pt x="65" y="244"/>
                  </a:lnTo>
                  <a:lnTo>
                    <a:pt x="74" y="245"/>
                  </a:lnTo>
                  <a:lnTo>
                    <a:pt x="74" y="245"/>
                  </a:lnTo>
                  <a:close/>
                </a:path>
              </a:pathLst>
            </a:custGeom>
            <a:solidFill>
              <a:srgbClr val="CC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95" name="Freeform 97"/>
            <p:cNvSpPr>
              <a:spLocks/>
            </p:cNvSpPr>
            <p:nvPr/>
          </p:nvSpPr>
          <p:spPr bwMode="auto">
            <a:xfrm>
              <a:off x="629" y="884"/>
              <a:ext cx="74" cy="259"/>
            </a:xfrm>
            <a:custGeom>
              <a:avLst/>
              <a:gdLst>
                <a:gd name="T0" fmla="*/ 45 w 74"/>
                <a:gd name="T1" fmla="*/ 5 h 259"/>
                <a:gd name="T2" fmla="*/ 40 w 74"/>
                <a:gd name="T3" fmla="*/ 4 h 259"/>
                <a:gd name="T4" fmla="*/ 33 w 74"/>
                <a:gd name="T5" fmla="*/ 3 h 259"/>
                <a:gd name="T6" fmla="*/ 27 w 74"/>
                <a:gd name="T7" fmla="*/ 2 h 259"/>
                <a:gd name="T8" fmla="*/ 23 w 74"/>
                <a:gd name="T9" fmla="*/ 2 h 259"/>
                <a:gd name="T10" fmla="*/ 16 w 74"/>
                <a:gd name="T11" fmla="*/ 1 h 259"/>
                <a:gd name="T12" fmla="*/ 11 w 74"/>
                <a:gd name="T13" fmla="*/ 0 h 259"/>
                <a:gd name="T14" fmla="*/ 5 w 74"/>
                <a:gd name="T15" fmla="*/ 0 h 259"/>
                <a:gd name="T16" fmla="*/ 0 w 74"/>
                <a:gd name="T17" fmla="*/ 0 h 259"/>
                <a:gd name="T18" fmla="*/ 0 w 74"/>
                <a:gd name="T19" fmla="*/ 31 h 259"/>
                <a:gd name="T20" fmla="*/ 0 w 74"/>
                <a:gd name="T21" fmla="*/ 63 h 259"/>
                <a:gd name="T22" fmla="*/ 0 w 74"/>
                <a:gd name="T23" fmla="*/ 93 h 259"/>
                <a:gd name="T24" fmla="*/ 0 w 74"/>
                <a:gd name="T25" fmla="*/ 125 h 259"/>
                <a:gd name="T26" fmla="*/ 0 w 74"/>
                <a:gd name="T27" fmla="*/ 156 h 259"/>
                <a:gd name="T28" fmla="*/ 0 w 74"/>
                <a:gd name="T29" fmla="*/ 188 h 259"/>
                <a:gd name="T30" fmla="*/ 0 w 74"/>
                <a:gd name="T31" fmla="*/ 219 h 259"/>
                <a:gd name="T32" fmla="*/ 0 w 74"/>
                <a:gd name="T33" fmla="*/ 252 h 259"/>
                <a:gd name="T34" fmla="*/ 9 w 74"/>
                <a:gd name="T35" fmla="*/ 251 h 259"/>
                <a:gd name="T36" fmla="*/ 18 w 74"/>
                <a:gd name="T37" fmla="*/ 251 h 259"/>
                <a:gd name="T38" fmla="*/ 27 w 74"/>
                <a:gd name="T39" fmla="*/ 252 h 259"/>
                <a:gd name="T40" fmla="*/ 37 w 74"/>
                <a:gd name="T41" fmla="*/ 253 h 259"/>
                <a:gd name="T42" fmla="*/ 46 w 74"/>
                <a:gd name="T43" fmla="*/ 253 h 259"/>
                <a:gd name="T44" fmla="*/ 55 w 74"/>
                <a:gd name="T45" fmla="*/ 255 h 259"/>
                <a:gd name="T46" fmla="*/ 64 w 74"/>
                <a:gd name="T47" fmla="*/ 256 h 259"/>
                <a:gd name="T48" fmla="*/ 74 w 74"/>
                <a:gd name="T49" fmla="*/ 259 h 259"/>
                <a:gd name="T50" fmla="*/ 45 w 74"/>
                <a:gd name="T51" fmla="*/ 5 h 259"/>
                <a:gd name="T52" fmla="*/ 45 w 74"/>
                <a:gd name="T53" fmla="*/ 5 h 2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74" h="259">
                  <a:moveTo>
                    <a:pt x="45" y="5"/>
                  </a:moveTo>
                  <a:lnTo>
                    <a:pt x="40" y="4"/>
                  </a:lnTo>
                  <a:lnTo>
                    <a:pt x="33" y="3"/>
                  </a:lnTo>
                  <a:lnTo>
                    <a:pt x="27" y="2"/>
                  </a:lnTo>
                  <a:lnTo>
                    <a:pt x="23" y="2"/>
                  </a:lnTo>
                  <a:lnTo>
                    <a:pt x="16" y="1"/>
                  </a:lnTo>
                  <a:lnTo>
                    <a:pt x="11" y="0"/>
                  </a:lnTo>
                  <a:lnTo>
                    <a:pt x="5" y="0"/>
                  </a:lnTo>
                  <a:lnTo>
                    <a:pt x="0" y="0"/>
                  </a:lnTo>
                  <a:lnTo>
                    <a:pt x="0" y="31"/>
                  </a:lnTo>
                  <a:lnTo>
                    <a:pt x="0" y="63"/>
                  </a:lnTo>
                  <a:lnTo>
                    <a:pt x="0" y="93"/>
                  </a:lnTo>
                  <a:lnTo>
                    <a:pt x="0" y="125"/>
                  </a:lnTo>
                  <a:lnTo>
                    <a:pt x="0" y="156"/>
                  </a:lnTo>
                  <a:lnTo>
                    <a:pt x="0" y="188"/>
                  </a:lnTo>
                  <a:lnTo>
                    <a:pt x="0" y="219"/>
                  </a:lnTo>
                  <a:lnTo>
                    <a:pt x="0" y="252"/>
                  </a:lnTo>
                  <a:lnTo>
                    <a:pt x="9" y="251"/>
                  </a:lnTo>
                  <a:lnTo>
                    <a:pt x="18" y="251"/>
                  </a:lnTo>
                  <a:lnTo>
                    <a:pt x="27" y="252"/>
                  </a:lnTo>
                  <a:lnTo>
                    <a:pt x="37" y="253"/>
                  </a:lnTo>
                  <a:lnTo>
                    <a:pt x="46" y="253"/>
                  </a:lnTo>
                  <a:lnTo>
                    <a:pt x="55" y="255"/>
                  </a:lnTo>
                  <a:lnTo>
                    <a:pt x="64" y="256"/>
                  </a:lnTo>
                  <a:lnTo>
                    <a:pt x="74" y="259"/>
                  </a:lnTo>
                  <a:lnTo>
                    <a:pt x="45" y="5"/>
                  </a:lnTo>
                  <a:lnTo>
                    <a:pt x="45" y="5"/>
                  </a:lnTo>
                  <a:close/>
                </a:path>
              </a:pathLst>
            </a:custGeom>
            <a:solidFill>
              <a:srgbClr val="C6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96" name="Freeform 98"/>
            <p:cNvSpPr>
              <a:spLocks/>
            </p:cNvSpPr>
            <p:nvPr/>
          </p:nvSpPr>
          <p:spPr bwMode="auto">
            <a:xfrm>
              <a:off x="674" y="889"/>
              <a:ext cx="825" cy="555"/>
            </a:xfrm>
            <a:custGeom>
              <a:avLst/>
              <a:gdLst>
                <a:gd name="T0" fmla="*/ 630 w 825"/>
                <a:gd name="T1" fmla="*/ 528 h 555"/>
                <a:gd name="T2" fmla="*/ 655 w 825"/>
                <a:gd name="T3" fmla="*/ 536 h 555"/>
                <a:gd name="T4" fmla="*/ 680 w 825"/>
                <a:gd name="T5" fmla="*/ 543 h 555"/>
                <a:gd name="T6" fmla="*/ 703 w 825"/>
                <a:gd name="T7" fmla="*/ 549 h 555"/>
                <a:gd name="T8" fmla="*/ 729 w 825"/>
                <a:gd name="T9" fmla="*/ 552 h 555"/>
                <a:gd name="T10" fmla="*/ 753 w 825"/>
                <a:gd name="T11" fmla="*/ 554 h 555"/>
                <a:gd name="T12" fmla="*/ 777 w 825"/>
                <a:gd name="T13" fmla="*/ 555 h 555"/>
                <a:gd name="T14" fmla="*/ 801 w 825"/>
                <a:gd name="T15" fmla="*/ 554 h 555"/>
                <a:gd name="T16" fmla="*/ 825 w 825"/>
                <a:gd name="T17" fmla="*/ 553 h 555"/>
                <a:gd name="T18" fmla="*/ 781 w 825"/>
                <a:gd name="T19" fmla="*/ 307 h 555"/>
                <a:gd name="T20" fmla="*/ 769 w 825"/>
                <a:gd name="T21" fmla="*/ 307 h 555"/>
                <a:gd name="T22" fmla="*/ 757 w 825"/>
                <a:gd name="T23" fmla="*/ 307 h 555"/>
                <a:gd name="T24" fmla="*/ 745 w 825"/>
                <a:gd name="T25" fmla="*/ 307 h 555"/>
                <a:gd name="T26" fmla="*/ 733 w 825"/>
                <a:gd name="T27" fmla="*/ 307 h 555"/>
                <a:gd name="T28" fmla="*/ 720 w 825"/>
                <a:gd name="T29" fmla="*/ 305 h 555"/>
                <a:gd name="T30" fmla="*/ 708 w 825"/>
                <a:gd name="T31" fmla="*/ 304 h 555"/>
                <a:gd name="T32" fmla="*/ 694 w 825"/>
                <a:gd name="T33" fmla="*/ 302 h 555"/>
                <a:gd name="T34" fmla="*/ 683 w 825"/>
                <a:gd name="T35" fmla="*/ 301 h 555"/>
                <a:gd name="T36" fmla="*/ 601 w 825"/>
                <a:gd name="T37" fmla="*/ 276 h 555"/>
                <a:gd name="T38" fmla="*/ 518 w 825"/>
                <a:gd name="T39" fmla="*/ 242 h 555"/>
                <a:gd name="T40" fmla="*/ 436 w 825"/>
                <a:gd name="T41" fmla="*/ 200 h 555"/>
                <a:gd name="T42" fmla="*/ 352 w 825"/>
                <a:gd name="T43" fmla="*/ 153 h 555"/>
                <a:gd name="T44" fmla="*/ 269 w 825"/>
                <a:gd name="T45" fmla="*/ 106 h 555"/>
                <a:gd name="T46" fmla="*/ 186 w 825"/>
                <a:gd name="T47" fmla="*/ 65 h 555"/>
                <a:gd name="T48" fmla="*/ 104 w 825"/>
                <a:gd name="T49" fmla="*/ 29 h 555"/>
                <a:gd name="T50" fmla="*/ 23 w 825"/>
                <a:gd name="T51" fmla="*/ 4 h 555"/>
                <a:gd name="T52" fmla="*/ 17 w 825"/>
                <a:gd name="T53" fmla="*/ 3 h 555"/>
                <a:gd name="T54" fmla="*/ 11 w 825"/>
                <a:gd name="T55" fmla="*/ 2 h 555"/>
                <a:gd name="T56" fmla="*/ 5 w 825"/>
                <a:gd name="T57" fmla="*/ 0 h 555"/>
                <a:gd name="T58" fmla="*/ 0 w 825"/>
                <a:gd name="T59" fmla="*/ 0 h 555"/>
                <a:gd name="T60" fmla="*/ 29 w 825"/>
                <a:gd name="T61" fmla="*/ 254 h 555"/>
                <a:gd name="T62" fmla="*/ 101 w 825"/>
                <a:gd name="T63" fmla="*/ 272 h 555"/>
                <a:gd name="T64" fmla="*/ 176 w 825"/>
                <a:gd name="T65" fmla="*/ 299 h 555"/>
                <a:gd name="T66" fmla="*/ 251 w 825"/>
                <a:gd name="T67" fmla="*/ 335 h 555"/>
                <a:gd name="T68" fmla="*/ 326 w 825"/>
                <a:gd name="T69" fmla="*/ 375 h 555"/>
                <a:gd name="T70" fmla="*/ 402 w 825"/>
                <a:gd name="T71" fmla="*/ 417 h 555"/>
                <a:gd name="T72" fmla="*/ 478 w 825"/>
                <a:gd name="T73" fmla="*/ 459 h 555"/>
                <a:gd name="T74" fmla="*/ 553 w 825"/>
                <a:gd name="T75" fmla="*/ 496 h 555"/>
                <a:gd name="T76" fmla="*/ 630 w 825"/>
                <a:gd name="T77" fmla="*/ 528 h 555"/>
                <a:gd name="T78" fmla="*/ 630 w 825"/>
                <a:gd name="T79" fmla="*/ 528 h 5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825" h="555">
                  <a:moveTo>
                    <a:pt x="630" y="528"/>
                  </a:moveTo>
                  <a:lnTo>
                    <a:pt x="655" y="536"/>
                  </a:lnTo>
                  <a:lnTo>
                    <a:pt x="680" y="543"/>
                  </a:lnTo>
                  <a:lnTo>
                    <a:pt x="703" y="549"/>
                  </a:lnTo>
                  <a:lnTo>
                    <a:pt x="729" y="552"/>
                  </a:lnTo>
                  <a:lnTo>
                    <a:pt x="753" y="554"/>
                  </a:lnTo>
                  <a:lnTo>
                    <a:pt x="777" y="555"/>
                  </a:lnTo>
                  <a:lnTo>
                    <a:pt x="801" y="554"/>
                  </a:lnTo>
                  <a:lnTo>
                    <a:pt x="825" y="553"/>
                  </a:lnTo>
                  <a:lnTo>
                    <a:pt x="781" y="307"/>
                  </a:lnTo>
                  <a:lnTo>
                    <a:pt x="769" y="307"/>
                  </a:lnTo>
                  <a:lnTo>
                    <a:pt x="757" y="307"/>
                  </a:lnTo>
                  <a:lnTo>
                    <a:pt x="745" y="307"/>
                  </a:lnTo>
                  <a:lnTo>
                    <a:pt x="733" y="307"/>
                  </a:lnTo>
                  <a:lnTo>
                    <a:pt x="720" y="305"/>
                  </a:lnTo>
                  <a:lnTo>
                    <a:pt x="708" y="304"/>
                  </a:lnTo>
                  <a:lnTo>
                    <a:pt x="694" y="302"/>
                  </a:lnTo>
                  <a:lnTo>
                    <a:pt x="683" y="301"/>
                  </a:lnTo>
                  <a:lnTo>
                    <a:pt x="601" y="276"/>
                  </a:lnTo>
                  <a:lnTo>
                    <a:pt x="518" y="242"/>
                  </a:lnTo>
                  <a:lnTo>
                    <a:pt x="436" y="200"/>
                  </a:lnTo>
                  <a:lnTo>
                    <a:pt x="352" y="153"/>
                  </a:lnTo>
                  <a:lnTo>
                    <a:pt x="269" y="106"/>
                  </a:lnTo>
                  <a:lnTo>
                    <a:pt x="186" y="65"/>
                  </a:lnTo>
                  <a:lnTo>
                    <a:pt x="104" y="29"/>
                  </a:lnTo>
                  <a:lnTo>
                    <a:pt x="23" y="4"/>
                  </a:lnTo>
                  <a:lnTo>
                    <a:pt x="17" y="3"/>
                  </a:lnTo>
                  <a:lnTo>
                    <a:pt x="11" y="2"/>
                  </a:lnTo>
                  <a:lnTo>
                    <a:pt x="5" y="0"/>
                  </a:lnTo>
                  <a:lnTo>
                    <a:pt x="0" y="0"/>
                  </a:lnTo>
                  <a:lnTo>
                    <a:pt x="29" y="254"/>
                  </a:lnTo>
                  <a:lnTo>
                    <a:pt x="101" y="272"/>
                  </a:lnTo>
                  <a:lnTo>
                    <a:pt x="176" y="299"/>
                  </a:lnTo>
                  <a:lnTo>
                    <a:pt x="251" y="335"/>
                  </a:lnTo>
                  <a:lnTo>
                    <a:pt x="326" y="375"/>
                  </a:lnTo>
                  <a:lnTo>
                    <a:pt x="402" y="417"/>
                  </a:lnTo>
                  <a:lnTo>
                    <a:pt x="478" y="459"/>
                  </a:lnTo>
                  <a:lnTo>
                    <a:pt x="553" y="496"/>
                  </a:lnTo>
                  <a:lnTo>
                    <a:pt x="630" y="528"/>
                  </a:lnTo>
                  <a:lnTo>
                    <a:pt x="630" y="528"/>
                  </a:lnTo>
                  <a:close/>
                </a:path>
              </a:pathLst>
            </a:custGeom>
            <a:solidFill>
              <a:srgbClr val="CC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97" name="Freeform 99"/>
            <p:cNvSpPr>
              <a:spLocks/>
            </p:cNvSpPr>
            <p:nvPr/>
          </p:nvSpPr>
          <p:spPr bwMode="auto">
            <a:xfrm>
              <a:off x="2251" y="1137"/>
              <a:ext cx="831" cy="338"/>
            </a:xfrm>
            <a:custGeom>
              <a:avLst/>
              <a:gdLst>
                <a:gd name="T0" fmla="*/ 4 w 831"/>
                <a:gd name="T1" fmla="*/ 30 h 338"/>
                <a:gd name="T2" fmla="*/ 12 w 831"/>
                <a:gd name="T3" fmla="*/ 30 h 338"/>
                <a:gd name="T4" fmla="*/ 21 w 831"/>
                <a:gd name="T5" fmla="*/ 32 h 338"/>
                <a:gd name="T6" fmla="*/ 30 w 831"/>
                <a:gd name="T7" fmla="*/ 33 h 338"/>
                <a:gd name="T8" fmla="*/ 39 w 831"/>
                <a:gd name="T9" fmla="*/ 34 h 338"/>
                <a:gd name="T10" fmla="*/ 70 w 831"/>
                <a:gd name="T11" fmla="*/ 39 h 338"/>
                <a:gd name="T12" fmla="*/ 102 w 831"/>
                <a:gd name="T13" fmla="*/ 47 h 338"/>
                <a:gd name="T14" fmla="*/ 135 w 831"/>
                <a:gd name="T15" fmla="*/ 56 h 338"/>
                <a:gd name="T16" fmla="*/ 167 w 831"/>
                <a:gd name="T17" fmla="*/ 69 h 338"/>
                <a:gd name="T18" fmla="*/ 200 w 831"/>
                <a:gd name="T19" fmla="*/ 81 h 338"/>
                <a:gd name="T20" fmla="*/ 232 w 831"/>
                <a:gd name="T21" fmla="*/ 96 h 338"/>
                <a:gd name="T22" fmla="*/ 266 w 831"/>
                <a:gd name="T23" fmla="*/ 113 h 338"/>
                <a:gd name="T24" fmla="*/ 300 w 831"/>
                <a:gd name="T25" fmla="*/ 131 h 338"/>
                <a:gd name="T26" fmla="*/ 368 w 831"/>
                <a:gd name="T27" fmla="*/ 167 h 338"/>
                <a:gd name="T28" fmla="*/ 436 w 831"/>
                <a:gd name="T29" fmla="*/ 203 h 338"/>
                <a:gd name="T30" fmla="*/ 504 w 831"/>
                <a:gd name="T31" fmla="*/ 238 h 338"/>
                <a:gd name="T32" fmla="*/ 571 w 831"/>
                <a:gd name="T33" fmla="*/ 269 h 338"/>
                <a:gd name="T34" fmla="*/ 636 w 831"/>
                <a:gd name="T35" fmla="*/ 295 h 338"/>
                <a:gd name="T36" fmla="*/ 703 w 831"/>
                <a:gd name="T37" fmla="*/ 317 h 338"/>
                <a:gd name="T38" fmla="*/ 767 w 831"/>
                <a:gd name="T39" fmla="*/ 331 h 338"/>
                <a:gd name="T40" fmla="*/ 831 w 831"/>
                <a:gd name="T41" fmla="*/ 338 h 338"/>
                <a:gd name="T42" fmla="*/ 827 w 831"/>
                <a:gd name="T43" fmla="*/ 308 h 338"/>
                <a:gd name="T44" fmla="*/ 819 w 831"/>
                <a:gd name="T45" fmla="*/ 307 h 338"/>
                <a:gd name="T46" fmla="*/ 811 w 831"/>
                <a:gd name="T47" fmla="*/ 307 h 338"/>
                <a:gd name="T48" fmla="*/ 803 w 831"/>
                <a:gd name="T49" fmla="*/ 306 h 338"/>
                <a:gd name="T50" fmla="*/ 796 w 831"/>
                <a:gd name="T51" fmla="*/ 306 h 338"/>
                <a:gd name="T52" fmla="*/ 735 w 831"/>
                <a:gd name="T53" fmla="*/ 296 h 338"/>
                <a:gd name="T54" fmla="*/ 676 w 831"/>
                <a:gd name="T55" fmla="*/ 281 h 338"/>
                <a:gd name="T56" fmla="*/ 614 w 831"/>
                <a:gd name="T57" fmla="*/ 259 h 338"/>
                <a:gd name="T58" fmla="*/ 552 w 831"/>
                <a:gd name="T59" fmla="*/ 234 h 338"/>
                <a:gd name="T60" fmla="*/ 490 w 831"/>
                <a:gd name="T61" fmla="*/ 203 h 338"/>
                <a:gd name="T62" fmla="*/ 427 w 831"/>
                <a:gd name="T63" fmla="*/ 171 h 338"/>
                <a:gd name="T64" fmla="*/ 363 w 831"/>
                <a:gd name="T65" fmla="*/ 137 h 338"/>
                <a:gd name="T66" fmla="*/ 300 w 831"/>
                <a:gd name="T67" fmla="*/ 104 h 338"/>
                <a:gd name="T68" fmla="*/ 264 w 831"/>
                <a:gd name="T69" fmla="*/ 84 h 338"/>
                <a:gd name="T70" fmla="*/ 230 w 831"/>
                <a:gd name="T71" fmla="*/ 69 h 338"/>
                <a:gd name="T72" fmla="*/ 196 w 831"/>
                <a:gd name="T73" fmla="*/ 52 h 338"/>
                <a:gd name="T74" fmla="*/ 163 w 831"/>
                <a:gd name="T75" fmla="*/ 39 h 338"/>
                <a:gd name="T76" fmla="*/ 130 w 831"/>
                <a:gd name="T77" fmla="*/ 26 h 338"/>
                <a:gd name="T78" fmla="*/ 97 w 831"/>
                <a:gd name="T79" fmla="*/ 16 h 338"/>
                <a:gd name="T80" fmla="*/ 65 w 831"/>
                <a:gd name="T81" fmla="*/ 8 h 338"/>
                <a:gd name="T82" fmla="*/ 32 w 831"/>
                <a:gd name="T83" fmla="*/ 3 h 338"/>
                <a:gd name="T84" fmla="*/ 23 w 831"/>
                <a:gd name="T85" fmla="*/ 2 h 338"/>
                <a:gd name="T86" fmla="*/ 15 w 831"/>
                <a:gd name="T87" fmla="*/ 1 h 338"/>
                <a:gd name="T88" fmla="*/ 7 w 831"/>
                <a:gd name="T89" fmla="*/ 0 h 338"/>
                <a:gd name="T90" fmla="*/ 0 w 831"/>
                <a:gd name="T91" fmla="*/ 0 h 338"/>
                <a:gd name="T92" fmla="*/ 4 w 831"/>
                <a:gd name="T93" fmla="*/ 30 h 338"/>
                <a:gd name="T94" fmla="*/ 4 w 831"/>
                <a:gd name="T95" fmla="*/ 30 h 3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831" h="338">
                  <a:moveTo>
                    <a:pt x="4" y="30"/>
                  </a:moveTo>
                  <a:lnTo>
                    <a:pt x="12" y="30"/>
                  </a:lnTo>
                  <a:lnTo>
                    <a:pt x="21" y="32"/>
                  </a:lnTo>
                  <a:lnTo>
                    <a:pt x="30" y="33"/>
                  </a:lnTo>
                  <a:lnTo>
                    <a:pt x="39" y="34"/>
                  </a:lnTo>
                  <a:lnTo>
                    <a:pt x="70" y="39"/>
                  </a:lnTo>
                  <a:lnTo>
                    <a:pt x="102" y="47"/>
                  </a:lnTo>
                  <a:lnTo>
                    <a:pt x="135" y="56"/>
                  </a:lnTo>
                  <a:lnTo>
                    <a:pt x="167" y="69"/>
                  </a:lnTo>
                  <a:lnTo>
                    <a:pt x="200" y="81"/>
                  </a:lnTo>
                  <a:lnTo>
                    <a:pt x="232" y="96"/>
                  </a:lnTo>
                  <a:lnTo>
                    <a:pt x="266" y="113"/>
                  </a:lnTo>
                  <a:lnTo>
                    <a:pt x="300" y="131"/>
                  </a:lnTo>
                  <a:lnTo>
                    <a:pt x="368" y="167"/>
                  </a:lnTo>
                  <a:lnTo>
                    <a:pt x="436" y="203"/>
                  </a:lnTo>
                  <a:lnTo>
                    <a:pt x="504" y="238"/>
                  </a:lnTo>
                  <a:lnTo>
                    <a:pt x="571" y="269"/>
                  </a:lnTo>
                  <a:lnTo>
                    <a:pt x="636" y="295"/>
                  </a:lnTo>
                  <a:lnTo>
                    <a:pt x="703" y="317"/>
                  </a:lnTo>
                  <a:lnTo>
                    <a:pt x="767" y="331"/>
                  </a:lnTo>
                  <a:lnTo>
                    <a:pt x="831" y="338"/>
                  </a:lnTo>
                  <a:lnTo>
                    <a:pt x="827" y="308"/>
                  </a:lnTo>
                  <a:lnTo>
                    <a:pt x="819" y="307"/>
                  </a:lnTo>
                  <a:lnTo>
                    <a:pt x="811" y="307"/>
                  </a:lnTo>
                  <a:lnTo>
                    <a:pt x="803" y="306"/>
                  </a:lnTo>
                  <a:lnTo>
                    <a:pt x="796" y="306"/>
                  </a:lnTo>
                  <a:lnTo>
                    <a:pt x="735" y="296"/>
                  </a:lnTo>
                  <a:lnTo>
                    <a:pt x="676" y="281"/>
                  </a:lnTo>
                  <a:lnTo>
                    <a:pt x="614" y="259"/>
                  </a:lnTo>
                  <a:lnTo>
                    <a:pt x="552" y="234"/>
                  </a:lnTo>
                  <a:lnTo>
                    <a:pt x="490" y="203"/>
                  </a:lnTo>
                  <a:lnTo>
                    <a:pt x="427" y="171"/>
                  </a:lnTo>
                  <a:lnTo>
                    <a:pt x="363" y="137"/>
                  </a:lnTo>
                  <a:lnTo>
                    <a:pt x="300" y="104"/>
                  </a:lnTo>
                  <a:lnTo>
                    <a:pt x="264" y="84"/>
                  </a:lnTo>
                  <a:lnTo>
                    <a:pt x="230" y="69"/>
                  </a:lnTo>
                  <a:lnTo>
                    <a:pt x="196" y="52"/>
                  </a:lnTo>
                  <a:lnTo>
                    <a:pt x="163" y="39"/>
                  </a:lnTo>
                  <a:lnTo>
                    <a:pt x="130" y="26"/>
                  </a:lnTo>
                  <a:lnTo>
                    <a:pt x="97" y="16"/>
                  </a:lnTo>
                  <a:lnTo>
                    <a:pt x="65" y="8"/>
                  </a:lnTo>
                  <a:lnTo>
                    <a:pt x="32" y="3"/>
                  </a:lnTo>
                  <a:lnTo>
                    <a:pt x="23" y="2"/>
                  </a:lnTo>
                  <a:lnTo>
                    <a:pt x="15" y="1"/>
                  </a:lnTo>
                  <a:lnTo>
                    <a:pt x="7" y="0"/>
                  </a:lnTo>
                  <a:lnTo>
                    <a:pt x="0" y="0"/>
                  </a:lnTo>
                  <a:lnTo>
                    <a:pt x="4" y="30"/>
                  </a:lnTo>
                  <a:lnTo>
                    <a:pt x="4" y="3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98" name="Freeform 100"/>
            <p:cNvSpPr>
              <a:spLocks/>
            </p:cNvSpPr>
            <p:nvPr/>
          </p:nvSpPr>
          <p:spPr bwMode="auto">
            <a:xfrm>
              <a:off x="703" y="1143"/>
              <a:ext cx="799" cy="331"/>
            </a:xfrm>
            <a:custGeom>
              <a:avLst/>
              <a:gdLst>
                <a:gd name="T0" fmla="*/ 799 w 799"/>
                <a:gd name="T1" fmla="*/ 328 h 331"/>
                <a:gd name="T2" fmla="*/ 796 w 799"/>
                <a:gd name="T3" fmla="*/ 299 h 331"/>
                <a:gd name="T4" fmla="*/ 772 w 799"/>
                <a:gd name="T5" fmla="*/ 300 h 331"/>
                <a:gd name="T6" fmla="*/ 748 w 799"/>
                <a:gd name="T7" fmla="*/ 301 h 331"/>
                <a:gd name="T8" fmla="*/ 724 w 799"/>
                <a:gd name="T9" fmla="*/ 300 h 331"/>
                <a:gd name="T10" fmla="*/ 700 w 799"/>
                <a:gd name="T11" fmla="*/ 298 h 331"/>
                <a:gd name="T12" fmla="*/ 674 w 799"/>
                <a:gd name="T13" fmla="*/ 295 h 331"/>
                <a:gd name="T14" fmla="*/ 651 w 799"/>
                <a:gd name="T15" fmla="*/ 289 h 331"/>
                <a:gd name="T16" fmla="*/ 626 w 799"/>
                <a:gd name="T17" fmla="*/ 282 h 331"/>
                <a:gd name="T18" fmla="*/ 601 w 799"/>
                <a:gd name="T19" fmla="*/ 274 h 331"/>
                <a:gd name="T20" fmla="*/ 524 w 799"/>
                <a:gd name="T21" fmla="*/ 242 h 331"/>
                <a:gd name="T22" fmla="*/ 449 w 799"/>
                <a:gd name="T23" fmla="*/ 205 h 331"/>
                <a:gd name="T24" fmla="*/ 373 w 799"/>
                <a:gd name="T25" fmla="*/ 163 h 331"/>
                <a:gd name="T26" fmla="*/ 297 w 799"/>
                <a:gd name="T27" fmla="*/ 121 h 331"/>
                <a:gd name="T28" fmla="*/ 222 w 799"/>
                <a:gd name="T29" fmla="*/ 81 h 331"/>
                <a:gd name="T30" fmla="*/ 147 w 799"/>
                <a:gd name="T31" fmla="*/ 45 h 331"/>
                <a:gd name="T32" fmla="*/ 72 w 799"/>
                <a:gd name="T33" fmla="*/ 18 h 331"/>
                <a:gd name="T34" fmla="*/ 0 w 799"/>
                <a:gd name="T35" fmla="*/ 0 h 331"/>
                <a:gd name="T36" fmla="*/ 4 w 799"/>
                <a:gd name="T37" fmla="*/ 29 h 331"/>
                <a:gd name="T38" fmla="*/ 76 w 799"/>
                <a:gd name="T39" fmla="*/ 47 h 331"/>
                <a:gd name="T40" fmla="*/ 150 w 799"/>
                <a:gd name="T41" fmla="*/ 75 h 331"/>
                <a:gd name="T42" fmla="*/ 223 w 799"/>
                <a:gd name="T43" fmla="*/ 109 h 331"/>
                <a:gd name="T44" fmla="*/ 300 w 799"/>
                <a:gd name="T45" fmla="*/ 150 h 331"/>
                <a:gd name="T46" fmla="*/ 374 w 799"/>
                <a:gd name="T47" fmla="*/ 191 h 331"/>
                <a:gd name="T48" fmla="*/ 451 w 799"/>
                <a:gd name="T49" fmla="*/ 233 h 331"/>
                <a:gd name="T50" fmla="*/ 525 w 799"/>
                <a:gd name="T51" fmla="*/ 270 h 331"/>
                <a:gd name="T52" fmla="*/ 601 w 799"/>
                <a:gd name="T53" fmla="*/ 304 h 331"/>
                <a:gd name="T54" fmla="*/ 626 w 799"/>
                <a:gd name="T55" fmla="*/ 311 h 331"/>
                <a:gd name="T56" fmla="*/ 651 w 799"/>
                <a:gd name="T57" fmla="*/ 318 h 331"/>
                <a:gd name="T58" fmla="*/ 676 w 799"/>
                <a:gd name="T59" fmla="*/ 323 h 331"/>
                <a:gd name="T60" fmla="*/ 701 w 799"/>
                <a:gd name="T61" fmla="*/ 327 h 331"/>
                <a:gd name="T62" fmla="*/ 726 w 799"/>
                <a:gd name="T63" fmla="*/ 329 h 331"/>
                <a:gd name="T64" fmla="*/ 751 w 799"/>
                <a:gd name="T65" fmla="*/ 331 h 331"/>
                <a:gd name="T66" fmla="*/ 775 w 799"/>
                <a:gd name="T67" fmla="*/ 329 h 331"/>
                <a:gd name="T68" fmla="*/ 799 w 799"/>
                <a:gd name="T69" fmla="*/ 328 h 331"/>
                <a:gd name="T70" fmla="*/ 799 w 799"/>
                <a:gd name="T71" fmla="*/ 328 h 3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799" h="331">
                  <a:moveTo>
                    <a:pt x="799" y="328"/>
                  </a:moveTo>
                  <a:lnTo>
                    <a:pt x="796" y="299"/>
                  </a:lnTo>
                  <a:lnTo>
                    <a:pt x="772" y="300"/>
                  </a:lnTo>
                  <a:lnTo>
                    <a:pt x="748" y="301"/>
                  </a:lnTo>
                  <a:lnTo>
                    <a:pt x="724" y="300"/>
                  </a:lnTo>
                  <a:lnTo>
                    <a:pt x="700" y="298"/>
                  </a:lnTo>
                  <a:lnTo>
                    <a:pt x="674" y="295"/>
                  </a:lnTo>
                  <a:lnTo>
                    <a:pt x="651" y="289"/>
                  </a:lnTo>
                  <a:lnTo>
                    <a:pt x="626" y="282"/>
                  </a:lnTo>
                  <a:lnTo>
                    <a:pt x="601" y="274"/>
                  </a:lnTo>
                  <a:lnTo>
                    <a:pt x="524" y="242"/>
                  </a:lnTo>
                  <a:lnTo>
                    <a:pt x="449" y="205"/>
                  </a:lnTo>
                  <a:lnTo>
                    <a:pt x="373" y="163"/>
                  </a:lnTo>
                  <a:lnTo>
                    <a:pt x="297" y="121"/>
                  </a:lnTo>
                  <a:lnTo>
                    <a:pt x="222" y="81"/>
                  </a:lnTo>
                  <a:lnTo>
                    <a:pt x="147" y="45"/>
                  </a:lnTo>
                  <a:lnTo>
                    <a:pt x="72" y="18"/>
                  </a:lnTo>
                  <a:lnTo>
                    <a:pt x="0" y="0"/>
                  </a:lnTo>
                  <a:lnTo>
                    <a:pt x="4" y="29"/>
                  </a:lnTo>
                  <a:lnTo>
                    <a:pt x="76" y="47"/>
                  </a:lnTo>
                  <a:lnTo>
                    <a:pt x="150" y="75"/>
                  </a:lnTo>
                  <a:lnTo>
                    <a:pt x="223" y="109"/>
                  </a:lnTo>
                  <a:lnTo>
                    <a:pt x="300" y="150"/>
                  </a:lnTo>
                  <a:lnTo>
                    <a:pt x="374" y="191"/>
                  </a:lnTo>
                  <a:lnTo>
                    <a:pt x="451" y="233"/>
                  </a:lnTo>
                  <a:lnTo>
                    <a:pt x="525" y="270"/>
                  </a:lnTo>
                  <a:lnTo>
                    <a:pt x="601" y="304"/>
                  </a:lnTo>
                  <a:lnTo>
                    <a:pt x="626" y="311"/>
                  </a:lnTo>
                  <a:lnTo>
                    <a:pt x="651" y="318"/>
                  </a:lnTo>
                  <a:lnTo>
                    <a:pt x="676" y="323"/>
                  </a:lnTo>
                  <a:lnTo>
                    <a:pt x="701" y="327"/>
                  </a:lnTo>
                  <a:lnTo>
                    <a:pt x="726" y="329"/>
                  </a:lnTo>
                  <a:lnTo>
                    <a:pt x="751" y="331"/>
                  </a:lnTo>
                  <a:lnTo>
                    <a:pt x="775" y="329"/>
                  </a:lnTo>
                  <a:lnTo>
                    <a:pt x="799" y="328"/>
                  </a:lnTo>
                  <a:lnTo>
                    <a:pt x="799" y="32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99" name="Freeform 101"/>
            <p:cNvSpPr>
              <a:spLocks/>
            </p:cNvSpPr>
            <p:nvPr/>
          </p:nvSpPr>
          <p:spPr bwMode="auto">
            <a:xfrm>
              <a:off x="3078" y="1424"/>
              <a:ext cx="135" cy="51"/>
            </a:xfrm>
            <a:custGeom>
              <a:avLst/>
              <a:gdLst>
                <a:gd name="T0" fmla="*/ 0 w 135"/>
                <a:gd name="T1" fmla="*/ 21 h 51"/>
                <a:gd name="T2" fmla="*/ 4 w 135"/>
                <a:gd name="T3" fmla="*/ 51 h 51"/>
                <a:gd name="T4" fmla="*/ 20 w 135"/>
                <a:gd name="T5" fmla="*/ 50 h 51"/>
                <a:gd name="T6" fmla="*/ 36 w 135"/>
                <a:gd name="T7" fmla="*/ 50 h 51"/>
                <a:gd name="T8" fmla="*/ 52 w 135"/>
                <a:gd name="T9" fmla="*/ 48 h 51"/>
                <a:gd name="T10" fmla="*/ 69 w 135"/>
                <a:gd name="T11" fmla="*/ 47 h 51"/>
                <a:gd name="T12" fmla="*/ 85 w 135"/>
                <a:gd name="T13" fmla="*/ 44 h 51"/>
                <a:gd name="T14" fmla="*/ 102 w 135"/>
                <a:gd name="T15" fmla="*/ 41 h 51"/>
                <a:gd name="T16" fmla="*/ 118 w 135"/>
                <a:gd name="T17" fmla="*/ 36 h 51"/>
                <a:gd name="T18" fmla="*/ 135 w 135"/>
                <a:gd name="T19" fmla="*/ 32 h 51"/>
                <a:gd name="T20" fmla="*/ 135 w 135"/>
                <a:gd name="T21" fmla="*/ 23 h 51"/>
                <a:gd name="T22" fmla="*/ 135 w 135"/>
                <a:gd name="T23" fmla="*/ 16 h 51"/>
                <a:gd name="T24" fmla="*/ 135 w 135"/>
                <a:gd name="T25" fmla="*/ 7 h 51"/>
                <a:gd name="T26" fmla="*/ 135 w 135"/>
                <a:gd name="T27" fmla="*/ 0 h 51"/>
                <a:gd name="T28" fmla="*/ 118 w 135"/>
                <a:gd name="T29" fmla="*/ 5 h 51"/>
                <a:gd name="T30" fmla="*/ 101 w 135"/>
                <a:gd name="T31" fmla="*/ 9 h 51"/>
                <a:gd name="T32" fmla="*/ 84 w 135"/>
                <a:gd name="T33" fmla="*/ 12 h 51"/>
                <a:gd name="T34" fmla="*/ 68 w 135"/>
                <a:gd name="T35" fmla="*/ 16 h 51"/>
                <a:gd name="T36" fmla="*/ 50 w 135"/>
                <a:gd name="T37" fmla="*/ 18 h 51"/>
                <a:gd name="T38" fmla="*/ 34 w 135"/>
                <a:gd name="T39" fmla="*/ 20 h 51"/>
                <a:gd name="T40" fmla="*/ 16 w 135"/>
                <a:gd name="T41" fmla="*/ 20 h 51"/>
                <a:gd name="T42" fmla="*/ 0 w 135"/>
                <a:gd name="T43" fmla="*/ 21 h 51"/>
                <a:gd name="T44" fmla="*/ 0 w 135"/>
                <a:gd name="T45" fmla="*/ 21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135" h="51">
                  <a:moveTo>
                    <a:pt x="0" y="21"/>
                  </a:moveTo>
                  <a:lnTo>
                    <a:pt x="4" y="51"/>
                  </a:lnTo>
                  <a:lnTo>
                    <a:pt x="20" y="50"/>
                  </a:lnTo>
                  <a:lnTo>
                    <a:pt x="36" y="50"/>
                  </a:lnTo>
                  <a:lnTo>
                    <a:pt x="52" y="48"/>
                  </a:lnTo>
                  <a:lnTo>
                    <a:pt x="69" y="47"/>
                  </a:lnTo>
                  <a:lnTo>
                    <a:pt x="85" y="44"/>
                  </a:lnTo>
                  <a:lnTo>
                    <a:pt x="102" y="41"/>
                  </a:lnTo>
                  <a:lnTo>
                    <a:pt x="118" y="36"/>
                  </a:lnTo>
                  <a:lnTo>
                    <a:pt x="135" y="32"/>
                  </a:lnTo>
                  <a:lnTo>
                    <a:pt x="135" y="23"/>
                  </a:lnTo>
                  <a:lnTo>
                    <a:pt x="135" y="16"/>
                  </a:lnTo>
                  <a:lnTo>
                    <a:pt x="135" y="7"/>
                  </a:lnTo>
                  <a:lnTo>
                    <a:pt x="135" y="0"/>
                  </a:lnTo>
                  <a:lnTo>
                    <a:pt x="118" y="5"/>
                  </a:lnTo>
                  <a:lnTo>
                    <a:pt x="101" y="9"/>
                  </a:lnTo>
                  <a:lnTo>
                    <a:pt x="84" y="12"/>
                  </a:lnTo>
                  <a:lnTo>
                    <a:pt x="68" y="16"/>
                  </a:lnTo>
                  <a:lnTo>
                    <a:pt x="50" y="18"/>
                  </a:lnTo>
                  <a:lnTo>
                    <a:pt x="34" y="20"/>
                  </a:lnTo>
                  <a:lnTo>
                    <a:pt x="16" y="20"/>
                  </a:lnTo>
                  <a:lnTo>
                    <a:pt x="0" y="21"/>
                  </a:lnTo>
                  <a:lnTo>
                    <a:pt x="0" y="2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00" name="Freeform 102"/>
            <p:cNvSpPr>
              <a:spLocks/>
            </p:cNvSpPr>
            <p:nvPr/>
          </p:nvSpPr>
          <p:spPr bwMode="auto">
            <a:xfrm>
              <a:off x="1499" y="1136"/>
              <a:ext cx="756" cy="335"/>
            </a:xfrm>
            <a:custGeom>
              <a:avLst/>
              <a:gdLst>
                <a:gd name="T0" fmla="*/ 3 w 756"/>
                <a:gd name="T1" fmla="*/ 335 h 335"/>
                <a:gd name="T2" fmla="*/ 17 w 756"/>
                <a:gd name="T3" fmla="*/ 333 h 335"/>
                <a:gd name="T4" fmla="*/ 29 w 756"/>
                <a:gd name="T5" fmla="*/ 331 h 335"/>
                <a:gd name="T6" fmla="*/ 43 w 756"/>
                <a:gd name="T7" fmla="*/ 329 h 335"/>
                <a:gd name="T8" fmla="*/ 56 w 756"/>
                <a:gd name="T9" fmla="*/ 326 h 335"/>
                <a:gd name="T10" fmla="*/ 69 w 756"/>
                <a:gd name="T11" fmla="*/ 322 h 335"/>
                <a:gd name="T12" fmla="*/ 82 w 756"/>
                <a:gd name="T13" fmla="*/ 320 h 335"/>
                <a:gd name="T14" fmla="*/ 94 w 756"/>
                <a:gd name="T15" fmla="*/ 315 h 335"/>
                <a:gd name="T16" fmla="*/ 109 w 756"/>
                <a:gd name="T17" fmla="*/ 312 h 335"/>
                <a:gd name="T18" fmla="*/ 147 w 756"/>
                <a:gd name="T19" fmla="*/ 297 h 335"/>
                <a:gd name="T20" fmla="*/ 187 w 756"/>
                <a:gd name="T21" fmla="*/ 281 h 335"/>
                <a:gd name="T22" fmla="*/ 225 w 756"/>
                <a:gd name="T23" fmla="*/ 261 h 335"/>
                <a:gd name="T24" fmla="*/ 264 w 756"/>
                <a:gd name="T25" fmla="*/ 241 h 335"/>
                <a:gd name="T26" fmla="*/ 303 w 756"/>
                <a:gd name="T27" fmla="*/ 218 h 335"/>
                <a:gd name="T28" fmla="*/ 341 w 756"/>
                <a:gd name="T29" fmla="*/ 195 h 335"/>
                <a:gd name="T30" fmla="*/ 380 w 756"/>
                <a:gd name="T31" fmla="*/ 170 h 335"/>
                <a:gd name="T32" fmla="*/ 420 w 756"/>
                <a:gd name="T33" fmla="*/ 146 h 335"/>
                <a:gd name="T34" fmla="*/ 455 w 756"/>
                <a:gd name="T35" fmla="*/ 121 h 335"/>
                <a:gd name="T36" fmla="*/ 492 w 756"/>
                <a:gd name="T37" fmla="*/ 100 h 335"/>
                <a:gd name="T38" fmla="*/ 528 w 756"/>
                <a:gd name="T39" fmla="*/ 81 h 335"/>
                <a:gd name="T40" fmla="*/ 566 w 756"/>
                <a:gd name="T41" fmla="*/ 65 h 335"/>
                <a:gd name="T42" fmla="*/ 602 w 756"/>
                <a:gd name="T43" fmla="*/ 51 h 335"/>
                <a:gd name="T44" fmla="*/ 640 w 756"/>
                <a:gd name="T45" fmla="*/ 40 h 335"/>
                <a:gd name="T46" fmla="*/ 678 w 756"/>
                <a:gd name="T47" fmla="*/ 34 h 335"/>
                <a:gd name="T48" fmla="*/ 719 w 756"/>
                <a:gd name="T49" fmla="*/ 30 h 335"/>
                <a:gd name="T50" fmla="*/ 728 w 756"/>
                <a:gd name="T51" fmla="*/ 29 h 335"/>
                <a:gd name="T52" fmla="*/ 737 w 756"/>
                <a:gd name="T53" fmla="*/ 29 h 335"/>
                <a:gd name="T54" fmla="*/ 746 w 756"/>
                <a:gd name="T55" fmla="*/ 30 h 335"/>
                <a:gd name="T56" fmla="*/ 756 w 756"/>
                <a:gd name="T57" fmla="*/ 31 h 335"/>
                <a:gd name="T58" fmla="*/ 752 w 756"/>
                <a:gd name="T59" fmla="*/ 1 h 335"/>
                <a:gd name="T60" fmla="*/ 744 w 756"/>
                <a:gd name="T61" fmla="*/ 0 h 335"/>
                <a:gd name="T62" fmla="*/ 736 w 756"/>
                <a:gd name="T63" fmla="*/ 0 h 335"/>
                <a:gd name="T64" fmla="*/ 728 w 756"/>
                <a:gd name="T65" fmla="*/ 0 h 335"/>
                <a:gd name="T66" fmla="*/ 719 w 756"/>
                <a:gd name="T67" fmla="*/ 0 h 335"/>
                <a:gd name="T68" fmla="*/ 678 w 756"/>
                <a:gd name="T69" fmla="*/ 2 h 335"/>
                <a:gd name="T70" fmla="*/ 640 w 756"/>
                <a:gd name="T71" fmla="*/ 9 h 335"/>
                <a:gd name="T72" fmla="*/ 602 w 756"/>
                <a:gd name="T73" fmla="*/ 20 h 335"/>
                <a:gd name="T74" fmla="*/ 565 w 756"/>
                <a:gd name="T75" fmla="*/ 34 h 335"/>
                <a:gd name="T76" fmla="*/ 527 w 756"/>
                <a:gd name="T77" fmla="*/ 51 h 335"/>
                <a:gd name="T78" fmla="*/ 491 w 756"/>
                <a:gd name="T79" fmla="*/ 70 h 335"/>
                <a:gd name="T80" fmla="*/ 455 w 756"/>
                <a:gd name="T81" fmla="*/ 90 h 335"/>
                <a:gd name="T82" fmla="*/ 419 w 756"/>
                <a:gd name="T83" fmla="*/ 114 h 335"/>
                <a:gd name="T84" fmla="*/ 379 w 756"/>
                <a:gd name="T85" fmla="*/ 138 h 335"/>
                <a:gd name="T86" fmla="*/ 340 w 756"/>
                <a:gd name="T87" fmla="*/ 163 h 335"/>
                <a:gd name="T88" fmla="*/ 302 w 756"/>
                <a:gd name="T89" fmla="*/ 187 h 335"/>
                <a:gd name="T90" fmla="*/ 263 w 756"/>
                <a:gd name="T91" fmla="*/ 210 h 335"/>
                <a:gd name="T92" fmla="*/ 224 w 756"/>
                <a:gd name="T93" fmla="*/ 231 h 335"/>
                <a:gd name="T94" fmla="*/ 186 w 756"/>
                <a:gd name="T95" fmla="*/ 250 h 335"/>
                <a:gd name="T96" fmla="*/ 146 w 756"/>
                <a:gd name="T97" fmla="*/ 267 h 335"/>
                <a:gd name="T98" fmla="*/ 108 w 756"/>
                <a:gd name="T99" fmla="*/ 282 h 335"/>
                <a:gd name="T100" fmla="*/ 93 w 756"/>
                <a:gd name="T101" fmla="*/ 285 h 335"/>
                <a:gd name="T102" fmla="*/ 81 w 756"/>
                <a:gd name="T103" fmla="*/ 289 h 335"/>
                <a:gd name="T104" fmla="*/ 66 w 756"/>
                <a:gd name="T105" fmla="*/ 293 h 335"/>
                <a:gd name="T106" fmla="*/ 54 w 756"/>
                <a:gd name="T107" fmla="*/ 296 h 335"/>
                <a:gd name="T108" fmla="*/ 39 w 756"/>
                <a:gd name="T109" fmla="*/ 298 h 335"/>
                <a:gd name="T110" fmla="*/ 27 w 756"/>
                <a:gd name="T111" fmla="*/ 302 h 335"/>
                <a:gd name="T112" fmla="*/ 12 w 756"/>
                <a:gd name="T113" fmla="*/ 303 h 335"/>
                <a:gd name="T114" fmla="*/ 0 w 756"/>
                <a:gd name="T115" fmla="*/ 306 h 335"/>
                <a:gd name="T116" fmla="*/ 3 w 756"/>
                <a:gd name="T117" fmla="*/ 335 h 335"/>
                <a:gd name="T118" fmla="*/ 3 w 756"/>
                <a:gd name="T119" fmla="*/ 335 h 3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756" h="335">
                  <a:moveTo>
                    <a:pt x="3" y="335"/>
                  </a:moveTo>
                  <a:lnTo>
                    <a:pt x="17" y="333"/>
                  </a:lnTo>
                  <a:lnTo>
                    <a:pt x="29" y="331"/>
                  </a:lnTo>
                  <a:lnTo>
                    <a:pt x="43" y="329"/>
                  </a:lnTo>
                  <a:lnTo>
                    <a:pt x="56" y="326"/>
                  </a:lnTo>
                  <a:lnTo>
                    <a:pt x="69" y="322"/>
                  </a:lnTo>
                  <a:lnTo>
                    <a:pt x="82" y="320"/>
                  </a:lnTo>
                  <a:lnTo>
                    <a:pt x="94" y="315"/>
                  </a:lnTo>
                  <a:lnTo>
                    <a:pt x="109" y="312"/>
                  </a:lnTo>
                  <a:lnTo>
                    <a:pt x="147" y="297"/>
                  </a:lnTo>
                  <a:lnTo>
                    <a:pt x="187" y="281"/>
                  </a:lnTo>
                  <a:lnTo>
                    <a:pt x="225" y="261"/>
                  </a:lnTo>
                  <a:lnTo>
                    <a:pt x="264" y="241"/>
                  </a:lnTo>
                  <a:lnTo>
                    <a:pt x="303" y="218"/>
                  </a:lnTo>
                  <a:lnTo>
                    <a:pt x="341" y="195"/>
                  </a:lnTo>
                  <a:lnTo>
                    <a:pt x="380" y="170"/>
                  </a:lnTo>
                  <a:lnTo>
                    <a:pt x="420" y="146"/>
                  </a:lnTo>
                  <a:lnTo>
                    <a:pt x="455" y="121"/>
                  </a:lnTo>
                  <a:lnTo>
                    <a:pt x="492" y="100"/>
                  </a:lnTo>
                  <a:lnTo>
                    <a:pt x="528" y="81"/>
                  </a:lnTo>
                  <a:lnTo>
                    <a:pt x="566" y="65"/>
                  </a:lnTo>
                  <a:lnTo>
                    <a:pt x="602" y="51"/>
                  </a:lnTo>
                  <a:lnTo>
                    <a:pt x="640" y="40"/>
                  </a:lnTo>
                  <a:lnTo>
                    <a:pt x="678" y="34"/>
                  </a:lnTo>
                  <a:lnTo>
                    <a:pt x="719" y="30"/>
                  </a:lnTo>
                  <a:lnTo>
                    <a:pt x="728" y="29"/>
                  </a:lnTo>
                  <a:lnTo>
                    <a:pt x="737" y="29"/>
                  </a:lnTo>
                  <a:lnTo>
                    <a:pt x="746" y="30"/>
                  </a:lnTo>
                  <a:lnTo>
                    <a:pt x="756" y="31"/>
                  </a:lnTo>
                  <a:lnTo>
                    <a:pt x="752" y="1"/>
                  </a:lnTo>
                  <a:lnTo>
                    <a:pt x="744" y="0"/>
                  </a:lnTo>
                  <a:lnTo>
                    <a:pt x="736" y="0"/>
                  </a:lnTo>
                  <a:lnTo>
                    <a:pt x="728" y="0"/>
                  </a:lnTo>
                  <a:lnTo>
                    <a:pt x="719" y="0"/>
                  </a:lnTo>
                  <a:lnTo>
                    <a:pt x="678" y="2"/>
                  </a:lnTo>
                  <a:lnTo>
                    <a:pt x="640" y="9"/>
                  </a:lnTo>
                  <a:lnTo>
                    <a:pt x="602" y="20"/>
                  </a:lnTo>
                  <a:lnTo>
                    <a:pt x="565" y="34"/>
                  </a:lnTo>
                  <a:lnTo>
                    <a:pt x="527" y="51"/>
                  </a:lnTo>
                  <a:lnTo>
                    <a:pt x="491" y="70"/>
                  </a:lnTo>
                  <a:lnTo>
                    <a:pt x="455" y="90"/>
                  </a:lnTo>
                  <a:lnTo>
                    <a:pt x="419" y="114"/>
                  </a:lnTo>
                  <a:lnTo>
                    <a:pt x="379" y="138"/>
                  </a:lnTo>
                  <a:lnTo>
                    <a:pt x="340" y="163"/>
                  </a:lnTo>
                  <a:lnTo>
                    <a:pt x="302" y="187"/>
                  </a:lnTo>
                  <a:lnTo>
                    <a:pt x="263" y="210"/>
                  </a:lnTo>
                  <a:lnTo>
                    <a:pt x="224" y="231"/>
                  </a:lnTo>
                  <a:lnTo>
                    <a:pt x="186" y="250"/>
                  </a:lnTo>
                  <a:lnTo>
                    <a:pt x="146" y="267"/>
                  </a:lnTo>
                  <a:lnTo>
                    <a:pt x="108" y="282"/>
                  </a:lnTo>
                  <a:lnTo>
                    <a:pt x="93" y="285"/>
                  </a:lnTo>
                  <a:lnTo>
                    <a:pt x="81" y="289"/>
                  </a:lnTo>
                  <a:lnTo>
                    <a:pt x="66" y="293"/>
                  </a:lnTo>
                  <a:lnTo>
                    <a:pt x="54" y="296"/>
                  </a:lnTo>
                  <a:lnTo>
                    <a:pt x="39" y="298"/>
                  </a:lnTo>
                  <a:lnTo>
                    <a:pt x="27" y="302"/>
                  </a:lnTo>
                  <a:lnTo>
                    <a:pt x="12" y="303"/>
                  </a:lnTo>
                  <a:lnTo>
                    <a:pt x="0" y="306"/>
                  </a:lnTo>
                  <a:lnTo>
                    <a:pt x="3" y="335"/>
                  </a:lnTo>
                  <a:lnTo>
                    <a:pt x="3" y="33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01" name="Freeform 103"/>
            <p:cNvSpPr>
              <a:spLocks/>
            </p:cNvSpPr>
            <p:nvPr/>
          </p:nvSpPr>
          <p:spPr bwMode="auto">
            <a:xfrm>
              <a:off x="629" y="1135"/>
              <a:ext cx="78" cy="37"/>
            </a:xfrm>
            <a:custGeom>
              <a:avLst/>
              <a:gdLst>
                <a:gd name="T0" fmla="*/ 74 w 78"/>
                <a:gd name="T1" fmla="*/ 8 h 37"/>
                <a:gd name="T2" fmla="*/ 64 w 78"/>
                <a:gd name="T3" fmla="*/ 5 h 37"/>
                <a:gd name="T4" fmla="*/ 55 w 78"/>
                <a:gd name="T5" fmla="*/ 4 h 37"/>
                <a:gd name="T6" fmla="*/ 46 w 78"/>
                <a:gd name="T7" fmla="*/ 2 h 37"/>
                <a:gd name="T8" fmla="*/ 37 w 78"/>
                <a:gd name="T9" fmla="*/ 2 h 37"/>
                <a:gd name="T10" fmla="*/ 27 w 78"/>
                <a:gd name="T11" fmla="*/ 1 h 37"/>
                <a:gd name="T12" fmla="*/ 18 w 78"/>
                <a:gd name="T13" fmla="*/ 0 h 37"/>
                <a:gd name="T14" fmla="*/ 9 w 78"/>
                <a:gd name="T15" fmla="*/ 0 h 37"/>
                <a:gd name="T16" fmla="*/ 0 w 78"/>
                <a:gd name="T17" fmla="*/ 1 h 37"/>
                <a:gd name="T18" fmla="*/ 0 w 78"/>
                <a:gd name="T19" fmla="*/ 8 h 37"/>
                <a:gd name="T20" fmla="*/ 0 w 78"/>
                <a:gd name="T21" fmla="*/ 17 h 37"/>
                <a:gd name="T22" fmla="*/ 0 w 78"/>
                <a:gd name="T23" fmla="*/ 23 h 37"/>
                <a:gd name="T24" fmla="*/ 0 w 78"/>
                <a:gd name="T25" fmla="*/ 31 h 37"/>
                <a:gd name="T26" fmla="*/ 9 w 78"/>
                <a:gd name="T27" fmla="*/ 30 h 37"/>
                <a:gd name="T28" fmla="*/ 19 w 78"/>
                <a:gd name="T29" fmla="*/ 30 h 37"/>
                <a:gd name="T30" fmla="*/ 29 w 78"/>
                <a:gd name="T31" fmla="*/ 31 h 37"/>
                <a:gd name="T32" fmla="*/ 40 w 78"/>
                <a:gd name="T33" fmla="*/ 32 h 37"/>
                <a:gd name="T34" fmla="*/ 49 w 78"/>
                <a:gd name="T35" fmla="*/ 32 h 37"/>
                <a:gd name="T36" fmla="*/ 58 w 78"/>
                <a:gd name="T37" fmla="*/ 35 h 37"/>
                <a:gd name="T38" fmla="*/ 68 w 78"/>
                <a:gd name="T39" fmla="*/ 35 h 37"/>
                <a:gd name="T40" fmla="*/ 78 w 78"/>
                <a:gd name="T41" fmla="*/ 37 h 37"/>
                <a:gd name="T42" fmla="*/ 74 w 78"/>
                <a:gd name="T43" fmla="*/ 8 h 37"/>
                <a:gd name="T44" fmla="*/ 74 w 78"/>
                <a:gd name="T45" fmla="*/ 8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78" h="37">
                  <a:moveTo>
                    <a:pt x="74" y="8"/>
                  </a:moveTo>
                  <a:lnTo>
                    <a:pt x="64" y="5"/>
                  </a:lnTo>
                  <a:lnTo>
                    <a:pt x="55" y="4"/>
                  </a:lnTo>
                  <a:lnTo>
                    <a:pt x="46" y="2"/>
                  </a:lnTo>
                  <a:lnTo>
                    <a:pt x="37" y="2"/>
                  </a:lnTo>
                  <a:lnTo>
                    <a:pt x="27" y="1"/>
                  </a:lnTo>
                  <a:lnTo>
                    <a:pt x="18" y="0"/>
                  </a:lnTo>
                  <a:lnTo>
                    <a:pt x="9" y="0"/>
                  </a:lnTo>
                  <a:lnTo>
                    <a:pt x="0" y="1"/>
                  </a:lnTo>
                  <a:lnTo>
                    <a:pt x="0" y="8"/>
                  </a:lnTo>
                  <a:lnTo>
                    <a:pt x="0" y="17"/>
                  </a:lnTo>
                  <a:lnTo>
                    <a:pt x="0" y="23"/>
                  </a:lnTo>
                  <a:lnTo>
                    <a:pt x="0" y="31"/>
                  </a:lnTo>
                  <a:lnTo>
                    <a:pt x="9" y="30"/>
                  </a:lnTo>
                  <a:lnTo>
                    <a:pt x="19" y="30"/>
                  </a:lnTo>
                  <a:lnTo>
                    <a:pt x="29" y="31"/>
                  </a:lnTo>
                  <a:lnTo>
                    <a:pt x="40" y="32"/>
                  </a:lnTo>
                  <a:lnTo>
                    <a:pt x="49" y="32"/>
                  </a:lnTo>
                  <a:lnTo>
                    <a:pt x="58" y="35"/>
                  </a:lnTo>
                  <a:lnTo>
                    <a:pt x="68" y="35"/>
                  </a:lnTo>
                  <a:lnTo>
                    <a:pt x="78" y="37"/>
                  </a:lnTo>
                  <a:lnTo>
                    <a:pt x="74" y="8"/>
                  </a:lnTo>
                  <a:lnTo>
                    <a:pt x="74" y="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02" name="Freeform 104"/>
            <p:cNvSpPr>
              <a:spLocks/>
            </p:cNvSpPr>
            <p:nvPr/>
          </p:nvSpPr>
          <p:spPr bwMode="auto">
            <a:xfrm>
              <a:off x="629" y="1165"/>
              <a:ext cx="107" cy="260"/>
            </a:xfrm>
            <a:custGeom>
              <a:avLst/>
              <a:gdLst>
                <a:gd name="T0" fmla="*/ 107 w 107"/>
                <a:gd name="T1" fmla="*/ 260 h 260"/>
                <a:gd name="T2" fmla="*/ 78 w 107"/>
                <a:gd name="T3" fmla="*/ 7 h 260"/>
                <a:gd name="T4" fmla="*/ 68 w 107"/>
                <a:gd name="T5" fmla="*/ 5 h 260"/>
                <a:gd name="T6" fmla="*/ 58 w 107"/>
                <a:gd name="T7" fmla="*/ 5 h 260"/>
                <a:gd name="T8" fmla="*/ 49 w 107"/>
                <a:gd name="T9" fmla="*/ 2 h 260"/>
                <a:gd name="T10" fmla="*/ 40 w 107"/>
                <a:gd name="T11" fmla="*/ 2 h 260"/>
                <a:gd name="T12" fmla="*/ 29 w 107"/>
                <a:gd name="T13" fmla="*/ 1 h 260"/>
                <a:gd name="T14" fmla="*/ 19 w 107"/>
                <a:gd name="T15" fmla="*/ 0 h 260"/>
                <a:gd name="T16" fmla="*/ 9 w 107"/>
                <a:gd name="T17" fmla="*/ 0 h 260"/>
                <a:gd name="T18" fmla="*/ 0 w 107"/>
                <a:gd name="T19" fmla="*/ 1 h 260"/>
                <a:gd name="T20" fmla="*/ 0 w 107"/>
                <a:gd name="T21" fmla="*/ 32 h 260"/>
                <a:gd name="T22" fmla="*/ 0 w 107"/>
                <a:gd name="T23" fmla="*/ 64 h 260"/>
                <a:gd name="T24" fmla="*/ 0 w 107"/>
                <a:gd name="T25" fmla="*/ 95 h 260"/>
                <a:gd name="T26" fmla="*/ 0 w 107"/>
                <a:gd name="T27" fmla="*/ 127 h 260"/>
                <a:gd name="T28" fmla="*/ 0 w 107"/>
                <a:gd name="T29" fmla="*/ 158 h 260"/>
                <a:gd name="T30" fmla="*/ 0 w 107"/>
                <a:gd name="T31" fmla="*/ 192 h 260"/>
                <a:gd name="T32" fmla="*/ 0 w 107"/>
                <a:gd name="T33" fmla="*/ 223 h 260"/>
                <a:gd name="T34" fmla="*/ 0 w 107"/>
                <a:gd name="T35" fmla="*/ 256 h 260"/>
                <a:gd name="T36" fmla="*/ 10 w 107"/>
                <a:gd name="T37" fmla="*/ 255 h 260"/>
                <a:gd name="T38" fmla="*/ 22 w 107"/>
                <a:gd name="T39" fmla="*/ 255 h 260"/>
                <a:gd name="T40" fmla="*/ 32 w 107"/>
                <a:gd name="T41" fmla="*/ 255 h 260"/>
                <a:gd name="T42" fmla="*/ 42 w 107"/>
                <a:gd name="T43" fmla="*/ 255 h 260"/>
                <a:gd name="T44" fmla="*/ 52 w 107"/>
                <a:gd name="T45" fmla="*/ 255 h 260"/>
                <a:gd name="T46" fmla="*/ 63 w 107"/>
                <a:gd name="T47" fmla="*/ 255 h 260"/>
                <a:gd name="T48" fmla="*/ 73 w 107"/>
                <a:gd name="T49" fmla="*/ 255 h 260"/>
                <a:gd name="T50" fmla="*/ 85 w 107"/>
                <a:gd name="T51" fmla="*/ 256 h 260"/>
                <a:gd name="T52" fmla="*/ 95 w 107"/>
                <a:gd name="T53" fmla="*/ 257 h 260"/>
                <a:gd name="T54" fmla="*/ 107 w 107"/>
                <a:gd name="T55" fmla="*/ 260 h 260"/>
                <a:gd name="T56" fmla="*/ 107 w 107"/>
                <a:gd name="T57" fmla="*/ 260 h 2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07" h="260">
                  <a:moveTo>
                    <a:pt x="107" y="260"/>
                  </a:moveTo>
                  <a:lnTo>
                    <a:pt x="78" y="7"/>
                  </a:lnTo>
                  <a:lnTo>
                    <a:pt x="68" y="5"/>
                  </a:lnTo>
                  <a:lnTo>
                    <a:pt x="58" y="5"/>
                  </a:lnTo>
                  <a:lnTo>
                    <a:pt x="49" y="2"/>
                  </a:lnTo>
                  <a:lnTo>
                    <a:pt x="40" y="2"/>
                  </a:lnTo>
                  <a:lnTo>
                    <a:pt x="29" y="1"/>
                  </a:lnTo>
                  <a:lnTo>
                    <a:pt x="19" y="0"/>
                  </a:lnTo>
                  <a:lnTo>
                    <a:pt x="9" y="0"/>
                  </a:lnTo>
                  <a:lnTo>
                    <a:pt x="0" y="1"/>
                  </a:lnTo>
                  <a:lnTo>
                    <a:pt x="0" y="32"/>
                  </a:lnTo>
                  <a:lnTo>
                    <a:pt x="0" y="64"/>
                  </a:lnTo>
                  <a:lnTo>
                    <a:pt x="0" y="95"/>
                  </a:lnTo>
                  <a:lnTo>
                    <a:pt x="0" y="127"/>
                  </a:lnTo>
                  <a:lnTo>
                    <a:pt x="0" y="158"/>
                  </a:lnTo>
                  <a:lnTo>
                    <a:pt x="0" y="192"/>
                  </a:lnTo>
                  <a:lnTo>
                    <a:pt x="0" y="223"/>
                  </a:lnTo>
                  <a:lnTo>
                    <a:pt x="0" y="256"/>
                  </a:lnTo>
                  <a:lnTo>
                    <a:pt x="10" y="255"/>
                  </a:lnTo>
                  <a:lnTo>
                    <a:pt x="22" y="255"/>
                  </a:lnTo>
                  <a:lnTo>
                    <a:pt x="32" y="255"/>
                  </a:lnTo>
                  <a:lnTo>
                    <a:pt x="42" y="255"/>
                  </a:lnTo>
                  <a:lnTo>
                    <a:pt x="52" y="255"/>
                  </a:lnTo>
                  <a:lnTo>
                    <a:pt x="63" y="255"/>
                  </a:lnTo>
                  <a:lnTo>
                    <a:pt x="73" y="255"/>
                  </a:lnTo>
                  <a:lnTo>
                    <a:pt x="85" y="256"/>
                  </a:lnTo>
                  <a:lnTo>
                    <a:pt x="95" y="257"/>
                  </a:lnTo>
                  <a:lnTo>
                    <a:pt x="107" y="260"/>
                  </a:lnTo>
                  <a:lnTo>
                    <a:pt x="107" y="260"/>
                  </a:lnTo>
                  <a:close/>
                </a:path>
              </a:pathLst>
            </a:custGeom>
            <a:solidFill>
              <a:srgbClr val="F9F9F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03" name="Freeform 105"/>
            <p:cNvSpPr>
              <a:spLocks/>
            </p:cNvSpPr>
            <p:nvPr/>
          </p:nvSpPr>
          <p:spPr bwMode="auto">
            <a:xfrm>
              <a:off x="707" y="1172"/>
              <a:ext cx="841" cy="559"/>
            </a:xfrm>
            <a:custGeom>
              <a:avLst/>
              <a:gdLst>
                <a:gd name="T0" fmla="*/ 841 w 841"/>
                <a:gd name="T1" fmla="*/ 559 h 559"/>
                <a:gd name="T2" fmla="*/ 795 w 841"/>
                <a:gd name="T3" fmla="*/ 299 h 559"/>
                <a:gd name="T4" fmla="*/ 771 w 841"/>
                <a:gd name="T5" fmla="*/ 300 h 559"/>
                <a:gd name="T6" fmla="*/ 747 w 841"/>
                <a:gd name="T7" fmla="*/ 302 h 559"/>
                <a:gd name="T8" fmla="*/ 722 w 841"/>
                <a:gd name="T9" fmla="*/ 300 h 559"/>
                <a:gd name="T10" fmla="*/ 697 w 841"/>
                <a:gd name="T11" fmla="*/ 298 h 559"/>
                <a:gd name="T12" fmla="*/ 672 w 841"/>
                <a:gd name="T13" fmla="*/ 294 h 559"/>
                <a:gd name="T14" fmla="*/ 647 w 841"/>
                <a:gd name="T15" fmla="*/ 289 h 559"/>
                <a:gd name="T16" fmla="*/ 622 w 841"/>
                <a:gd name="T17" fmla="*/ 282 h 559"/>
                <a:gd name="T18" fmla="*/ 597 w 841"/>
                <a:gd name="T19" fmla="*/ 275 h 559"/>
                <a:gd name="T20" fmla="*/ 521 w 841"/>
                <a:gd name="T21" fmla="*/ 241 h 559"/>
                <a:gd name="T22" fmla="*/ 447 w 841"/>
                <a:gd name="T23" fmla="*/ 204 h 559"/>
                <a:gd name="T24" fmla="*/ 370 w 841"/>
                <a:gd name="T25" fmla="*/ 162 h 559"/>
                <a:gd name="T26" fmla="*/ 296 w 841"/>
                <a:gd name="T27" fmla="*/ 121 h 559"/>
                <a:gd name="T28" fmla="*/ 219 w 841"/>
                <a:gd name="T29" fmla="*/ 80 h 559"/>
                <a:gd name="T30" fmla="*/ 146 w 841"/>
                <a:gd name="T31" fmla="*/ 46 h 559"/>
                <a:gd name="T32" fmla="*/ 72 w 841"/>
                <a:gd name="T33" fmla="*/ 18 h 559"/>
                <a:gd name="T34" fmla="*/ 0 w 841"/>
                <a:gd name="T35" fmla="*/ 0 h 559"/>
                <a:gd name="T36" fmla="*/ 29 w 841"/>
                <a:gd name="T37" fmla="*/ 253 h 559"/>
                <a:gd name="T38" fmla="*/ 97 w 841"/>
                <a:gd name="T39" fmla="*/ 269 h 559"/>
                <a:gd name="T40" fmla="*/ 166 w 841"/>
                <a:gd name="T41" fmla="*/ 295 h 559"/>
                <a:gd name="T42" fmla="*/ 236 w 841"/>
                <a:gd name="T43" fmla="*/ 326 h 559"/>
                <a:gd name="T44" fmla="*/ 308 w 841"/>
                <a:gd name="T45" fmla="*/ 363 h 559"/>
                <a:gd name="T46" fmla="*/ 379 w 841"/>
                <a:gd name="T47" fmla="*/ 401 h 559"/>
                <a:gd name="T48" fmla="*/ 450 w 841"/>
                <a:gd name="T49" fmla="*/ 440 h 559"/>
                <a:gd name="T50" fmla="*/ 522 w 841"/>
                <a:gd name="T51" fmla="*/ 477 h 559"/>
                <a:gd name="T52" fmla="*/ 595 w 841"/>
                <a:gd name="T53" fmla="*/ 512 h 559"/>
                <a:gd name="T54" fmla="*/ 627 w 841"/>
                <a:gd name="T55" fmla="*/ 524 h 559"/>
                <a:gd name="T56" fmla="*/ 658 w 841"/>
                <a:gd name="T57" fmla="*/ 535 h 559"/>
                <a:gd name="T58" fmla="*/ 688 w 841"/>
                <a:gd name="T59" fmla="*/ 542 h 559"/>
                <a:gd name="T60" fmla="*/ 721 w 841"/>
                <a:gd name="T61" fmla="*/ 551 h 559"/>
                <a:gd name="T62" fmla="*/ 750 w 841"/>
                <a:gd name="T63" fmla="*/ 555 h 559"/>
                <a:gd name="T64" fmla="*/ 781 w 841"/>
                <a:gd name="T65" fmla="*/ 559 h 559"/>
                <a:gd name="T66" fmla="*/ 811 w 841"/>
                <a:gd name="T67" fmla="*/ 559 h 559"/>
                <a:gd name="T68" fmla="*/ 841 w 841"/>
                <a:gd name="T69" fmla="*/ 559 h 559"/>
                <a:gd name="T70" fmla="*/ 841 w 841"/>
                <a:gd name="T71" fmla="*/ 559 h 5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841" h="559">
                  <a:moveTo>
                    <a:pt x="841" y="559"/>
                  </a:moveTo>
                  <a:lnTo>
                    <a:pt x="795" y="299"/>
                  </a:lnTo>
                  <a:lnTo>
                    <a:pt x="771" y="300"/>
                  </a:lnTo>
                  <a:lnTo>
                    <a:pt x="747" y="302"/>
                  </a:lnTo>
                  <a:lnTo>
                    <a:pt x="722" y="300"/>
                  </a:lnTo>
                  <a:lnTo>
                    <a:pt x="697" y="298"/>
                  </a:lnTo>
                  <a:lnTo>
                    <a:pt x="672" y="294"/>
                  </a:lnTo>
                  <a:lnTo>
                    <a:pt x="647" y="289"/>
                  </a:lnTo>
                  <a:lnTo>
                    <a:pt x="622" y="282"/>
                  </a:lnTo>
                  <a:lnTo>
                    <a:pt x="597" y="275"/>
                  </a:lnTo>
                  <a:lnTo>
                    <a:pt x="521" y="241"/>
                  </a:lnTo>
                  <a:lnTo>
                    <a:pt x="447" y="204"/>
                  </a:lnTo>
                  <a:lnTo>
                    <a:pt x="370" y="162"/>
                  </a:lnTo>
                  <a:lnTo>
                    <a:pt x="296" y="121"/>
                  </a:lnTo>
                  <a:lnTo>
                    <a:pt x="219" y="80"/>
                  </a:lnTo>
                  <a:lnTo>
                    <a:pt x="146" y="46"/>
                  </a:lnTo>
                  <a:lnTo>
                    <a:pt x="72" y="18"/>
                  </a:lnTo>
                  <a:lnTo>
                    <a:pt x="0" y="0"/>
                  </a:lnTo>
                  <a:lnTo>
                    <a:pt x="29" y="253"/>
                  </a:lnTo>
                  <a:lnTo>
                    <a:pt x="97" y="269"/>
                  </a:lnTo>
                  <a:lnTo>
                    <a:pt x="166" y="295"/>
                  </a:lnTo>
                  <a:lnTo>
                    <a:pt x="236" y="326"/>
                  </a:lnTo>
                  <a:lnTo>
                    <a:pt x="308" y="363"/>
                  </a:lnTo>
                  <a:lnTo>
                    <a:pt x="379" y="401"/>
                  </a:lnTo>
                  <a:lnTo>
                    <a:pt x="450" y="440"/>
                  </a:lnTo>
                  <a:lnTo>
                    <a:pt x="522" y="477"/>
                  </a:lnTo>
                  <a:lnTo>
                    <a:pt x="595" y="512"/>
                  </a:lnTo>
                  <a:lnTo>
                    <a:pt x="627" y="524"/>
                  </a:lnTo>
                  <a:lnTo>
                    <a:pt x="658" y="535"/>
                  </a:lnTo>
                  <a:lnTo>
                    <a:pt x="688" y="542"/>
                  </a:lnTo>
                  <a:lnTo>
                    <a:pt x="721" y="551"/>
                  </a:lnTo>
                  <a:lnTo>
                    <a:pt x="750" y="555"/>
                  </a:lnTo>
                  <a:lnTo>
                    <a:pt x="781" y="559"/>
                  </a:lnTo>
                  <a:lnTo>
                    <a:pt x="811" y="559"/>
                  </a:lnTo>
                  <a:lnTo>
                    <a:pt x="841" y="559"/>
                  </a:lnTo>
                  <a:lnTo>
                    <a:pt x="841" y="559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04" name="Freeform 106"/>
            <p:cNvSpPr>
              <a:spLocks/>
            </p:cNvSpPr>
            <p:nvPr/>
          </p:nvSpPr>
          <p:spPr bwMode="auto">
            <a:xfrm>
              <a:off x="3082" y="1456"/>
              <a:ext cx="132" cy="274"/>
            </a:xfrm>
            <a:custGeom>
              <a:avLst/>
              <a:gdLst>
                <a:gd name="T0" fmla="*/ 0 w 132"/>
                <a:gd name="T1" fmla="*/ 19 h 274"/>
                <a:gd name="T2" fmla="*/ 29 w 132"/>
                <a:gd name="T3" fmla="*/ 274 h 274"/>
                <a:gd name="T4" fmla="*/ 41 w 132"/>
                <a:gd name="T5" fmla="*/ 273 h 274"/>
                <a:gd name="T6" fmla="*/ 55 w 132"/>
                <a:gd name="T7" fmla="*/ 273 h 274"/>
                <a:gd name="T8" fmla="*/ 66 w 132"/>
                <a:gd name="T9" fmla="*/ 272 h 274"/>
                <a:gd name="T10" fmla="*/ 81 w 132"/>
                <a:gd name="T11" fmla="*/ 272 h 274"/>
                <a:gd name="T12" fmla="*/ 93 w 132"/>
                <a:gd name="T13" fmla="*/ 270 h 274"/>
                <a:gd name="T14" fmla="*/ 106 w 132"/>
                <a:gd name="T15" fmla="*/ 267 h 274"/>
                <a:gd name="T16" fmla="*/ 119 w 132"/>
                <a:gd name="T17" fmla="*/ 265 h 274"/>
                <a:gd name="T18" fmla="*/ 132 w 132"/>
                <a:gd name="T19" fmla="*/ 263 h 274"/>
                <a:gd name="T20" fmla="*/ 131 w 132"/>
                <a:gd name="T21" fmla="*/ 229 h 274"/>
                <a:gd name="T22" fmla="*/ 131 w 132"/>
                <a:gd name="T23" fmla="*/ 197 h 274"/>
                <a:gd name="T24" fmla="*/ 131 w 132"/>
                <a:gd name="T25" fmla="*/ 163 h 274"/>
                <a:gd name="T26" fmla="*/ 131 w 132"/>
                <a:gd name="T27" fmla="*/ 131 h 274"/>
                <a:gd name="T28" fmla="*/ 131 w 132"/>
                <a:gd name="T29" fmla="*/ 97 h 274"/>
                <a:gd name="T30" fmla="*/ 131 w 132"/>
                <a:gd name="T31" fmla="*/ 65 h 274"/>
                <a:gd name="T32" fmla="*/ 131 w 132"/>
                <a:gd name="T33" fmla="*/ 32 h 274"/>
                <a:gd name="T34" fmla="*/ 131 w 132"/>
                <a:gd name="T35" fmla="*/ 0 h 274"/>
                <a:gd name="T36" fmla="*/ 114 w 132"/>
                <a:gd name="T37" fmla="*/ 4 h 274"/>
                <a:gd name="T38" fmla="*/ 98 w 132"/>
                <a:gd name="T39" fmla="*/ 9 h 274"/>
                <a:gd name="T40" fmla="*/ 81 w 132"/>
                <a:gd name="T41" fmla="*/ 12 h 274"/>
                <a:gd name="T42" fmla="*/ 65 w 132"/>
                <a:gd name="T43" fmla="*/ 15 h 274"/>
                <a:gd name="T44" fmla="*/ 48 w 132"/>
                <a:gd name="T45" fmla="*/ 16 h 274"/>
                <a:gd name="T46" fmla="*/ 32 w 132"/>
                <a:gd name="T47" fmla="*/ 18 h 274"/>
                <a:gd name="T48" fmla="*/ 16 w 132"/>
                <a:gd name="T49" fmla="*/ 18 h 274"/>
                <a:gd name="T50" fmla="*/ 0 w 132"/>
                <a:gd name="T51" fmla="*/ 19 h 274"/>
                <a:gd name="T52" fmla="*/ 0 w 132"/>
                <a:gd name="T53" fmla="*/ 19 h 2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32" h="274">
                  <a:moveTo>
                    <a:pt x="0" y="19"/>
                  </a:moveTo>
                  <a:lnTo>
                    <a:pt x="29" y="274"/>
                  </a:lnTo>
                  <a:lnTo>
                    <a:pt x="41" y="273"/>
                  </a:lnTo>
                  <a:lnTo>
                    <a:pt x="55" y="273"/>
                  </a:lnTo>
                  <a:lnTo>
                    <a:pt x="66" y="272"/>
                  </a:lnTo>
                  <a:lnTo>
                    <a:pt x="81" y="272"/>
                  </a:lnTo>
                  <a:lnTo>
                    <a:pt x="93" y="270"/>
                  </a:lnTo>
                  <a:lnTo>
                    <a:pt x="106" y="267"/>
                  </a:lnTo>
                  <a:lnTo>
                    <a:pt x="119" y="265"/>
                  </a:lnTo>
                  <a:lnTo>
                    <a:pt x="132" y="263"/>
                  </a:lnTo>
                  <a:lnTo>
                    <a:pt x="131" y="229"/>
                  </a:lnTo>
                  <a:lnTo>
                    <a:pt x="131" y="197"/>
                  </a:lnTo>
                  <a:lnTo>
                    <a:pt x="131" y="163"/>
                  </a:lnTo>
                  <a:lnTo>
                    <a:pt x="131" y="131"/>
                  </a:lnTo>
                  <a:lnTo>
                    <a:pt x="131" y="97"/>
                  </a:lnTo>
                  <a:lnTo>
                    <a:pt x="131" y="65"/>
                  </a:lnTo>
                  <a:lnTo>
                    <a:pt x="131" y="32"/>
                  </a:lnTo>
                  <a:lnTo>
                    <a:pt x="131" y="0"/>
                  </a:lnTo>
                  <a:lnTo>
                    <a:pt x="114" y="4"/>
                  </a:lnTo>
                  <a:lnTo>
                    <a:pt x="98" y="9"/>
                  </a:lnTo>
                  <a:lnTo>
                    <a:pt x="81" y="12"/>
                  </a:lnTo>
                  <a:lnTo>
                    <a:pt x="65" y="15"/>
                  </a:lnTo>
                  <a:lnTo>
                    <a:pt x="48" y="16"/>
                  </a:lnTo>
                  <a:lnTo>
                    <a:pt x="32" y="18"/>
                  </a:lnTo>
                  <a:lnTo>
                    <a:pt x="16" y="18"/>
                  </a:lnTo>
                  <a:lnTo>
                    <a:pt x="0" y="19"/>
                  </a:lnTo>
                  <a:lnTo>
                    <a:pt x="0" y="19"/>
                  </a:lnTo>
                  <a:close/>
                </a:path>
              </a:pathLst>
            </a:custGeom>
            <a:solidFill>
              <a:srgbClr val="F9F9F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05" name="Freeform 107"/>
            <p:cNvSpPr>
              <a:spLocks/>
            </p:cNvSpPr>
            <p:nvPr/>
          </p:nvSpPr>
          <p:spPr bwMode="auto">
            <a:xfrm>
              <a:off x="1502" y="1165"/>
              <a:ext cx="797" cy="566"/>
            </a:xfrm>
            <a:custGeom>
              <a:avLst/>
              <a:gdLst>
                <a:gd name="T0" fmla="*/ 454 w 797"/>
                <a:gd name="T1" fmla="*/ 366 h 566"/>
                <a:gd name="T2" fmla="*/ 527 w 797"/>
                <a:gd name="T3" fmla="*/ 321 h 566"/>
                <a:gd name="T4" fmla="*/ 601 w 797"/>
                <a:gd name="T5" fmla="*/ 286 h 566"/>
                <a:gd name="T6" fmla="*/ 678 w 797"/>
                <a:gd name="T7" fmla="*/ 262 h 566"/>
                <a:gd name="T8" fmla="*/ 726 w 797"/>
                <a:gd name="T9" fmla="*/ 255 h 566"/>
                <a:gd name="T10" fmla="*/ 746 w 797"/>
                <a:gd name="T11" fmla="*/ 255 h 566"/>
                <a:gd name="T12" fmla="*/ 767 w 797"/>
                <a:gd name="T13" fmla="*/ 253 h 566"/>
                <a:gd name="T14" fmla="*/ 787 w 797"/>
                <a:gd name="T15" fmla="*/ 255 h 566"/>
                <a:gd name="T16" fmla="*/ 753 w 797"/>
                <a:gd name="T17" fmla="*/ 2 h 566"/>
                <a:gd name="T18" fmla="*/ 734 w 797"/>
                <a:gd name="T19" fmla="*/ 0 h 566"/>
                <a:gd name="T20" fmla="*/ 716 w 797"/>
                <a:gd name="T21" fmla="*/ 1 h 566"/>
                <a:gd name="T22" fmla="*/ 637 w 797"/>
                <a:gd name="T23" fmla="*/ 11 h 566"/>
                <a:gd name="T24" fmla="*/ 563 w 797"/>
                <a:gd name="T25" fmla="*/ 36 h 566"/>
                <a:gd name="T26" fmla="*/ 489 w 797"/>
                <a:gd name="T27" fmla="*/ 71 h 566"/>
                <a:gd name="T28" fmla="*/ 417 w 797"/>
                <a:gd name="T29" fmla="*/ 117 h 566"/>
                <a:gd name="T30" fmla="*/ 338 w 797"/>
                <a:gd name="T31" fmla="*/ 166 h 566"/>
                <a:gd name="T32" fmla="*/ 261 w 797"/>
                <a:gd name="T33" fmla="*/ 212 h 566"/>
                <a:gd name="T34" fmla="*/ 184 w 797"/>
                <a:gd name="T35" fmla="*/ 252 h 566"/>
                <a:gd name="T36" fmla="*/ 106 w 797"/>
                <a:gd name="T37" fmla="*/ 283 h 566"/>
                <a:gd name="T38" fmla="*/ 79 w 797"/>
                <a:gd name="T39" fmla="*/ 291 h 566"/>
                <a:gd name="T40" fmla="*/ 53 w 797"/>
                <a:gd name="T41" fmla="*/ 297 h 566"/>
                <a:gd name="T42" fmla="*/ 26 w 797"/>
                <a:gd name="T43" fmla="*/ 302 h 566"/>
                <a:gd name="T44" fmla="*/ 0 w 797"/>
                <a:gd name="T45" fmla="*/ 306 h 566"/>
                <a:gd name="T46" fmla="*/ 55 w 797"/>
                <a:gd name="T47" fmla="*/ 564 h 566"/>
                <a:gd name="T48" fmla="*/ 75 w 797"/>
                <a:gd name="T49" fmla="*/ 562 h 566"/>
                <a:gd name="T50" fmla="*/ 94 w 797"/>
                <a:gd name="T51" fmla="*/ 558 h 566"/>
                <a:gd name="T52" fmla="*/ 113 w 797"/>
                <a:gd name="T53" fmla="*/ 555 h 566"/>
                <a:gd name="T54" fmla="*/ 160 w 797"/>
                <a:gd name="T55" fmla="*/ 540 h 566"/>
                <a:gd name="T56" fmla="*/ 235 w 797"/>
                <a:gd name="T57" fmla="*/ 506 h 566"/>
                <a:gd name="T58" fmla="*/ 309 w 797"/>
                <a:gd name="T59" fmla="*/ 463 h 566"/>
                <a:gd name="T60" fmla="*/ 381 w 797"/>
                <a:gd name="T61" fmla="*/ 416 h 566"/>
                <a:gd name="T62" fmla="*/ 418 w 797"/>
                <a:gd name="T63" fmla="*/ 391 h 5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797" h="566">
                  <a:moveTo>
                    <a:pt x="418" y="391"/>
                  </a:moveTo>
                  <a:lnTo>
                    <a:pt x="454" y="366"/>
                  </a:lnTo>
                  <a:lnTo>
                    <a:pt x="491" y="343"/>
                  </a:lnTo>
                  <a:lnTo>
                    <a:pt x="527" y="321"/>
                  </a:lnTo>
                  <a:lnTo>
                    <a:pt x="564" y="303"/>
                  </a:lnTo>
                  <a:lnTo>
                    <a:pt x="601" y="286"/>
                  </a:lnTo>
                  <a:lnTo>
                    <a:pt x="638" y="273"/>
                  </a:lnTo>
                  <a:lnTo>
                    <a:pt x="678" y="262"/>
                  </a:lnTo>
                  <a:lnTo>
                    <a:pt x="717" y="256"/>
                  </a:lnTo>
                  <a:lnTo>
                    <a:pt x="726" y="255"/>
                  </a:lnTo>
                  <a:lnTo>
                    <a:pt x="736" y="255"/>
                  </a:lnTo>
                  <a:lnTo>
                    <a:pt x="746" y="255"/>
                  </a:lnTo>
                  <a:lnTo>
                    <a:pt x="758" y="255"/>
                  </a:lnTo>
                  <a:lnTo>
                    <a:pt x="767" y="253"/>
                  </a:lnTo>
                  <a:lnTo>
                    <a:pt x="777" y="253"/>
                  </a:lnTo>
                  <a:lnTo>
                    <a:pt x="787" y="255"/>
                  </a:lnTo>
                  <a:lnTo>
                    <a:pt x="797" y="255"/>
                  </a:lnTo>
                  <a:lnTo>
                    <a:pt x="753" y="2"/>
                  </a:lnTo>
                  <a:lnTo>
                    <a:pt x="743" y="1"/>
                  </a:lnTo>
                  <a:lnTo>
                    <a:pt x="734" y="0"/>
                  </a:lnTo>
                  <a:lnTo>
                    <a:pt x="725" y="0"/>
                  </a:lnTo>
                  <a:lnTo>
                    <a:pt x="716" y="1"/>
                  </a:lnTo>
                  <a:lnTo>
                    <a:pt x="675" y="5"/>
                  </a:lnTo>
                  <a:lnTo>
                    <a:pt x="637" y="11"/>
                  </a:lnTo>
                  <a:lnTo>
                    <a:pt x="599" y="22"/>
                  </a:lnTo>
                  <a:lnTo>
                    <a:pt x="563" y="36"/>
                  </a:lnTo>
                  <a:lnTo>
                    <a:pt x="525" y="52"/>
                  </a:lnTo>
                  <a:lnTo>
                    <a:pt x="489" y="71"/>
                  </a:lnTo>
                  <a:lnTo>
                    <a:pt x="452" y="92"/>
                  </a:lnTo>
                  <a:lnTo>
                    <a:pt x="417" y="117"/>
                  </a:lnTo>
                  <a:lnTo>
                    <a:pt x="377" y="141"/>
                  </a:lnTo>
                  <a:lnTo>
                    <a:pt x="338" y="166"/>
                  </a:lnTo>
                  <a:lnTo>
                    <a:pt x="300" y="189"/>
                  </a:lnTo>
                  <a:lnTo>
                    <a:pt x="261" y="212"/>
                  </a:lnTo>
                  <a:lnTo>
                    <a:pt x="222" y="232"/>
                  </a:lnTo>
                  <a:lnTo>
                    <a:pt x="184" y="252"/>
                  </a:lnTo>
                  <a:lnTo>
                    <a:pt x="144" y="268"/>
                  </a:lnTo>
                  <a:lnTo>
                    <a:pt x="106" y="283"/>
                  </a:lnTo>
                  <a:lnTo>
                    <a:pt x="91" y="286"/>
                  </a:lnTo>
                  <a:lnTo>
                    <a:pt x="79" y="291"/>
                  </a:lnTo>
                  <a:lnTo>
                    <a:pt x="66" y="293"/>
                  </a:lnTo>
                  <a:lnTo>
                    <a:pt x="53" y="297"/>
                  </a:lnTo>
                  <a:lnTo>
                    <a:pt x="40" y="300"/>
                  </a:lnTo>
                  <a:lnTo>
                    <a:pt x="26" y="302"/>
                  </a:lnTo>
                  <a:lnTo>
                    <a:pt x="14" y="304"/>
                  </a:lnTo>
                  <a:lnTo>
                    <a:pt x="0" y="306"/>
                  </a:lnTo>
                  <a:lnTo>
                    <a:pt x="46" y="566"/>
                  </a:lnTo>
                  <a:lnTo>
                    <a:pt x="55" y="564"/>
                  </a:lnTo>
                  <a:lnTo>
                    <a:pt x="64" y="563"/>
                  </a:lnTo>
                  <a:lnTo>
                    <a:pt x="75" y="562"/>
                  </a:lnTo>
                  <a:lnTo>
                    <a:pt x="85" y="561"/>
                  </a:lnTo>
                  <a:lnTo>
                    <a:pt x="94" y="558"/>
                  </a:lnTo>
                  <a:lnTo>
                    <a:pt x="103" y="557"/>
                  </a:lnTo>
                  <a:lnTo>
                    <a:pt x="113" y="555"/>
                  </a:lnTo>
                  <a:lnTo>
                    <a:pt x="123" y="554"/>
                  </a:lnTo>
                  <a:lnTo>
                    <a:pt x="160" y="540"/>
                  </a:lnTo>
                  <a:lnTo>
                    <a:pt x="198" y="525"/>
                  </a:lnTo>
                  <a:lnTo>
                    <a:pt x="235" y="506"/>
                  </a:lnTo>
                  <a:lnTo>
                    <a:pt x="273" y="486"/>
                  </a:lnTo>
                  <a:lnTo>
                    <a:pt x="309" y="463"/>
                  </a:lnTo>
                  <a:lnTo>
                    <a:pt x="346" y="440"/>
                  </a:lnTo>
                  <a:lnTo>
                    <a:pt x="381" y="416"/>
                  </a:lnTo>
                  <a:lnTo>
                    <a:pt x="418" y="391"/>
                  </a:lnTo>
                  <a:lnTo>
                    <a:pt x="418" y="391"/>
                  </a:lnTo>
                  <a:close/>
                </a:path>
              </a:pathLst>
            </a:custGeom>
            <a:solidFill>
              <a:srgbClr val="F9F9F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06" name="Freeform 108"/>
            <p:cNvSpPr>
              <a:spLocks/>
            </p:cNvSpPr>
            <p:nvPr/>
          </p:nvSpPr>
          <p:spPr bwMode="auto">
            <a:xfrm>
              <a:off x="2255" y="1167"/>
              <a:ext cx="856" cy="563"/>
            </a:xfrm>
            <a:custGeom>
              <a:avLst/>
              <a:gdLst>
                <a:gd name="T0" fmla="*/ 35 w 856"/>
                <a:gd name="T1" fmla="*/ 4 h 563"/>
                <a:gd name="T2" fmla="*/ 26 w 856"/>
                <a:gd name="T3" fmla="*/ 3 h 563"/>
                <a:gd name="T4" fmla="*/ 17 w 856"/>
                <a:gd name="T5" fmla="*/ 2 h 563"/>
                <a:gd name="T6" fmla="*/ 8 w 856"/>
                <a:gd name="T7" fmla="*/ 0 h 563"/>
                <a:gd name="T8" fmla="*/ 0 w 856"/>
                <a:gd name="T9" fmla="*/ 0 h 563"/>
                <a:gd name="T10" fmla="*/ 44 w 856"/>
                <a:gd name="T11" fmla="*/ 253 h 563"/>
                <a:gd name="T12" fmla="*/ 74 w 856"/>
                <a:gd name="T13" fmla="*/ 255 h 563"/>
                <a:gd name="T14" fmla="*/ 105 w 856"/>
                <a:gd name="T15" fmla="*/ 262 h 563"/>
                <a:gd name="T16" fmla="*/ 134 w 856"/>
                <a:gd name="T17" fmla="*/ 269 h 563"/>
                <a:gd name="T18" fmla="*/ 165 w 856"/>
                <a:gd name="T19" fmla="*/ 280 h 563"/>
                <a:gd name="T20" fmla="*/ 196 w 856"/>
                <a:gd name="T21" fmla="*/ 290 h 563"/>
                <a:gd name="T22" fmla="*/ 228 w 856"/>
                <a:gd name="T23" fmla="*/ 303 h 563"/>
                <a:gd name="T24" fmla="*/ 260 w 856"/>
                <a:gd name="T25" fmla="*/ 317 h 563"/>
                <a:gd name="T26" fmla="*/ 293 w 856"/>
                <a:gd name="T27" fmla="*/ 334 h 563"/>
                <a:gd name="T28" fmla="*/ 362 w 856"/>
                <a:gd name="T29" fmla="*/ 368 h 563"/>
                <a:gd name="T30" fmla="*/ 431 w 856"/>
                <a:gd name="T31" fmla="*/ 407 h 563"/>
                <a:gd name="T32" fmla="*/ 499 w 856"/>
                <a:gd name="T33" fmla="*/ 442 h 563"/>
                <a:gd name="T34" fmla="*/ 567 w 856"/>
                <a:gd name="T35" fmla="*/ 477 h 563"/>
                <a:gd name="T36" fmla="*/ 635 w 856"/>
                <a:gd name="T37" fmla="*/ 506 h 563"/>
                <a:gd name="T38" fmla="*/ 701 w 856"/>
                <a:gd name="T39" fmla="*/ 532 h 563"/>
                <a:gd name="T40" fmla="*/ 766 w 856"/>
                <a:gd name="T41" fmla="*/ 550 h 563"/>
                <a:gd name="T42" fmla="*/ 832 w 856"/>
                <a:gd name="T43" fmla="*/ 561 h 563"/>
                <a:gd name="T44" fmla="*/ 838 w 856"/>
                <a:gd name="T45" fmla="*/ 561 h 563"/>
                <a:gd name="T46" fmla="*/ 844 w 856"/>
                <a:gd name="T47" fmla="*/ 562 h 563"/>
                <a:gd name="T48" fmla="*/ 850 w 856"/>
                <a:gd name="T49" fmla="*/ 562 h 563"/>
                <a:gd name="T50" fmla="*/ 856 w 856"/>
                <a:gd name="T51" fmla="*/ 563 h 563"/>
                <a:gd name="T52" fmla="*/ 827 w 856"/>
                <a:gd name="T53" fmla="*/ 308 h 563"/>
                <a:gd name="T54" fmla="*/ 763 w 856"/>
                <a:gd name="T55" fmla="*/ 301 h 563"/>
                <a:gd name="T56" fmla="*/ 699 w 856"/>
                <a:gd name="T57" fmla="*/ 287 h 563"/>
                <a:gd name="T58" fmla="*/ 632 w 856"/>
                <a:gd name="T59" fmla="*/ 266 h 563"/>
                <a:gd name="T60" fmla="*/ 567 w 856"/>
                <a:gd name="T61" fmla="*/ 240 h 563"/>
                <a:gd name="T62" fmla="*/ 500 w 856"/>
                <a:gd name="T63" fmla="*/ 209 h 563"/>
                <a:gd name="T64" fmla="*/ 432 w 856"/>
                <a:gd name="T65" fmla="*/ 174 h 563"/>
                <a:gd name="T66" fmla="*/ 364 w 856"/>
                <a:gd name="T67" fmla="*/ 137 h 563"/>
                <a:gd name="T68" fmla="*/ 296 w 856"/>
                <a:gd name="T69" fmla="*/ 101 h 563"/>
                <a:gd name="T70" fmla="*/ 262 w 856"/>
                <a:gd name="T71" fmla="*/ 83 h 563"/>
                <a:gd name="T72" fmla="*/ 228 w 856"/>
                <a:gd name="T73" fmla="*/ 66 h 563"/>
                <a:gd name="T74" fmla="*/ 196 w 856"/>
                <a:gd name="T75" fmla="*/ 51 h 563"/>
                <a:gd name="T76" fmla="*/ 163 w 856"/>
                <a:gd name="T77" fmla="*/ 39 h 563"/>
                <a:gd name="T78" fmla="*/ 131 w 856"/>
                <a:gd name="T79" fmla="*/ 26 h 563"/>
                <a:gd name="T80" fmla="*/ 98 w 856"/>
                <a:gd name="T81" fmla="*/ 17 h 563"/>
                <a:gd name="T82" fmla="*/ 66 w 856"/>
                <a:gd name="T83" fmla="*/ 9 h 563"/>
                <a:gd name="T84" fmla="*/ 35 w 856"/>
                <a:gd name="T85" fmla="*/ 4 h 563"/>
                <a:gd name="T86" fmla="*/ 35 w 856"/>
                <a:gd name="T87" fmla="*/ 4 h 5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856" h="563">
                  <a:moveTo>
                    <a:pt x="35" y="4"/>
                  </a:moveTo>
                  <a:lnTo>
                    <a:pt x="26" y="3"/>
                  </a:lnTo>
                  <a:lnTo>
                    <a:pt x="17" y="2"/>
                  </a:lnTo>
                  <a:lnTo>
                    <a:pt x="8" y="0"/>
                  </a:lnTo>
                  <a:lnTo>
                    <a:pt x="0" y="0"/>
                  </a:lnTo>
                  <a:lnTo>
                    <a:pt x="44" y="253"/>
                  </a:lnTo>
                  <a:lnTo>
                    <a:pt x="74" y="255"/>
                  </a:lnTo>
                  <a:lnTo>
                    <a:pt x="105" y="262"/>
                  </a:lnTo>
                  <a:lnTo>
                    <a:pt x="134" y="269"/>
                  </a:lnTo>
                  <a:lnTo>
                    <a:pt x="165" y="280"/>
                  </a:lnTo>
                  <a:lnTo>
                    <a:pt x="196" y="290"/>
                  </a:lnTo>
                  <a:lnTo>
                    <a:pt x="228" y="303"/>
                  </a:lnTo>
                  <a:lnTo>
                    <a:pt x="260" y="317"/>
                  </a:lnTo>
                  <a:lnTo>
                    <a:pt x="293" y="334"/>
                  </a:lnTo>
                  <a:lnTo>
                    <a:pt x="362" y="368"/>
                  </a:lnTo>
                  <a:lnTo>
                    <a:pt x="431" y="407"/>
                  </a:lnTo>
                  <a:lnTo>
                    <a:pt x="499" y="442"/>
                  </a:lnTo>
                  <a:lnTo>
                    <a:pt x="567" y="477"/>
                  </a:lnTo>
                  <a:lnTo>
                    <a:pt x="635" y="506"/>
                  </a:lnTo>
                  <a:lnTo>
                    <a:pt x="701" y="532"/>
                  </a:lnTo>
                  <a:lnTo>
                    <a:pt x="766" y="550"/>
                  </a:lnTo>
                  <a:lnTo>
                    <a:pt x="832" y="561"/>
                  </a:lnTo>
                  <a:lnTo>
                    <a:pt x="838" y="561"/>
                  </a:lnTo>
                  <a:lnTo>
                    <a:pt x="844" y="562"/>
                  </a:lnTo>
                  <a:lnTo>
                    <a:pt x="850" y="562"/>
                  </a:lnTo>
                  <a:lnTo>
                    <a:pt x="856" y="563"/>
                  </a:lnTo>
                  <a:lnTo>
                    <a:pt x="827" y="308"/>
                  </a:lnTo>
                  <a:lnTo>
                    <a:pt x="763" y="301"/>
                  </a:lnTo>
                  <a:lnTo>
                    <a:pt x="699" y="287"/>
                  </a:lnTo>
                  <a:lnTo>
                    <a:pt x="632" y="266"/>
                  </a:lnTo>
                  <a:lnTo>
                    <a:pt x="567" y="240"/>
                  </a:lnTo>
                  <a:lnTo>
                    <a:pt x="500" y="209"/>
                  </a:lnTo>
                  <a:lnTo>
                    <a:pt x="432" y="174"/>
                  </a:lnTo>
                  <a:lnTo>
                    <a:pt x="364" y="137"/>
                  </a:lnTo>
                  <a:lnTo>
                    <a:pt x="296" y="101"/>
                  </a:lnTo>
                  <a:lnTo>
                    <a:pt x="262" y="83"/>
                  </a:lnTo>
                  <a:lnTo>
                    <a:pt x="228" y="66"/>
                  </a:lnTo>
                  <a:lnTo>
                    <a:pt x="196" y="51"/>
                  </a:lnTo>
                  <a:lnTo>
                    <a:pt x="163" y="39"/>
                  </a:lnTo>
                  <a:lnTo>
                    <a:pt x="131" y="26"/>
                  </a:lnTo>
                  <a:lnTo>
                    <a:pt x="98" y="17"/>
                  </a:lnTo>
                  <a:lnTo>
                    <a:pt x="66" y="9"/>
                  </a:lnTo>
                  <a:lnTo>
                    <a:pt x="35" y="4"/>
                  </a:lnTo>
                  <a:lnTo>
                    <a:pt x="35" y="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07" name="Freeform 109"/>
            <p:cNvSpPr>
              <a:spLocks/>
            </p:cNvSpPr>
            <p:nvPr/>
          </p:nvSpPr>
          <p:spPr bwMode="auto">
            <a:xfrm>
              <a:off x="2407" y="2053"/>
              <a:ext cx="801" cy="528"/>
            </a:xfrm>
            <a:custGeom>
              <a:avLst/>
              <a:gdLst>
                <a:gd name="T0" fmla="*/ 0 w 801"/>
                <a:gd name="T1" fmla="*/ 0 h 528"/>
                <a:gd name="T2" fmla="*/ 39 w 801"/>
                <a:gd name="T3" fmla="*/ 221 h 528"/>
                <a:gd name="T4" fmla="*/ 51 w 801"/>
                <a:gd name="T5" fmla="*/ 221 h 528"/>
                <a:gd name="T6" fmla="*/ 62 w 801"/>
                <a:gd name="T7" fmla="*/ 223 h 528"/>
                <a:gd name="T8" fmla="*/ 74 w 801"/>
                <a:gd name="T9" fmla="*/ 224 h 528"/>
                <a:gd name="T10" fmla="*/ 85 w 801"/>
                <a:gd name="T11" fmla="*/ 228 h 528"/>
                <a:gd name="T12" fmla="*/ 98 w 801"/>
                <a:gd name="T13" fmla="*/ 230 h 528"/>
                <a:gd name="T14" fmla="*/ 110 w 801"/>
                <a:gd name="T15" fmla="*/ 233 h 528"/>
                <a:gd name="T16" fmla="*/ 121 w 801"/>
                <a:gd name="T17" fmla="*/ 237 h 528"/>
                <a:gd name="T18" fmla="*/ 134 w 801"/>
                <a:gd name="T19" fmla="*/ 241 h 528"/>
                <a:gd name="T20" fmla="*/ 217 w 801"/>
                <a:gd name="T21" fmla="*/ 274 h 528"/>
                <a:gd name="T22" fmla="*/ 302 w 801"/>
                <a:gd name="T23" fmla="*/ 317 h 528"/>
                <a:gd name="T24" fmla="*/ 386 w 801"/>
                <a:gd name="T25" fmla="*/ 363 h 528"/>
                <a:gd name="T26" fmla="*/ 470 w 801"/>
                <a:gd name="T27" fmla="*/ 410 h 528"/>
                <a:gd name="T28" fmla="*/ 554 w 801"/>
                <a:gd name="T29" fmla="*/ 453 h 528"/>
                <a:gd name="T30" fmla="*/ 637 w 801"/>
                <a:gd name="T31" fmla="*/ 490 h 528"/>
                <a:gd name="T32" fmla="*/ 719 w 801"/>
                <a:gd name="T33" fmla="*/ 515 h 528"/>
                <a:gd name="T34" fmla="*/ 801 w 801"/>
                <a:gd name="T35" fmla="*/ 528 h 528"/>
                <a:gd name="T36" fmla="*/ 775 w 801"/>
                <a:gd name="T37" fmla="*/ 304 h 528"/>
                <a:gd name="T38" fmla="*/ 696 w 801"/>
                <a:gd name="T39" fmla="*/ 293 h 528"/>
                <a:gd name="T40" fmla="*/ 618 w 801"/>
                <a:gd name="T41" fmla="*/ 269 h 528"/>
                <a:gd name="T42" fmla="*/ 538 w 801"/>
                <a:gd name="T43" fmla="*/ 234 h 528"/>
                <a:gd name="T44" fmla="*/ 459 w 801"/>
                <a:gd name="T45" fmla="*/ 196 h 528"/>
                <a:gd name="T46" fmla="*/ 378 w 801"/>
                <a:gd name="T47" fmla="*/ 151 h 528"/>
                <a:gd name="T48" fmla="*/ 297 w 801"/>
                <a:gd name="T49" fmla="*/ 107 h 528"/>
                <a:gd name="T50" fmla="*/ 216 w 801"/>
                <a:gd name="T51" fmla="*/ 64 h 528"/>
                <a:gd name="T52" fmla="*/ 135 w 801"/>
                <a:gd name="T53" fmla="*/ 30 h 528"/>
                <a:gd name="T54" fmla="*/ 117 w 801"/>
                <a:gd name="T55" fmla="*/ 23 h 528"/>
                <a:gd name="T56" fmla="*/ 100 w 801"/>
                <a:gd name="T57" fmla="*/ 18 h 528"/>
                <a:gd name="T58" fmla="*/ 83 w 801"/>
                <a:gd name="T59" fmla="*/ 12 h 528"/>
                <a:gd name="T60" fmla="*/ 66 w 801"/>
                <a:gd name="T61" fmla="*/ 9 h 528"/>
                <a:gd name="T62" fmla="*/ 49 w 801"/>
                <a:gd name="T63" fmla="*/ 5 h 528"/>
                <a:gd name="T64" fmla="*/ 33 w 801"/>
                <a:gd name="T65" fmla="*/ 3 h 528"/>
                <a:gd name="T66" fmla="*/ 16 w 801"/>
                <a:gd name="T67" fmla="*/ 0 h 528"/>
                <a:gd name="T68" fmla="*/ 0 w 801"/>
                <a:gd name="T69" fmla="*/ 0 h 528"/>
                <a:gd name="T70" fmla="*/ 0 w 801"/>
                <a:gd name="T71" fmla="*/ 0 h 5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801" h="528">
                  <a:moveTo>
                    <a:pt x="0" y="0"/>
                  </a:moveTo>
                  <a:lnTo>
                    <a:pt x="39" y="221"/>
                  </a:lnTo>
                  <a:lnTo>
                    <a:pt x="51" y="221"/>
                  </a:lnTo>
                  <a:lnTo>
                    <a:pt x="62" y="223"/>
                  </a:lnTo>
                  <a:lnTo>
                    <a:pt x="74" y="224"/>
                  </a:lnTo>
                  <a:lnTo>
                    <a:pt x="85" y="228"/>
                  </a:lnTo>
                  <a:lnTo>
                    <a:pt x="98" y="230"/>
                  </a:lnTo>
                  <a:lnTo>
                    <a:pt x="110" y="233"/>
                  </a:lnTo>
                  <a:lnTo>
                    <a:pt x="121" y="237"/>
                  </a:lnTo>
                  <a:lnTo>
                    <a:pt x="134" y="241"/>
                  </a:lnTo>
                  <a:lnTo>
                    <a:pt x="217" y="274"/>
                  </a:lnTo>
                  <a:lnTo>
                    <a:pt x="302" y="317"/>
                  </a:lnTo>
                  <a:lnTo>
                    <a:pt x="386" y="363"/>
                  </a:lnTo>
                  <a:lnTo>
                    <a:pt x="470" y="410"/>
                  </a:lnTo>
                  <a:lnTo>
                    <a:pt x="554" y="453"/>
                  </a:lnTo>
                  <a:lnTo>
                    <a:pt x="637" y="490"/>
                  </a:lnTo>
                  <a:lnTo>
                    <a:pt x="719" y="515"/>
                  </a:lnTo>
                  <a:lnTo>
                    <a:pt x="801" y="528"/>
                  </a:lnTo>
                  <a:lnTo>
                    <a:pt x="775" y="304"/>
                  </a:lnTo>
                  <a:lnTo>
                    <a:pt x="696" y="293"/>
                  </a:lnTo>
                  <a:lnTo>
                    <a:pt x="618" y="269"/>
                  </a:lnTo>
                  <a:lnTo>
                    <a:pt x="538" y="234"/>
                  </a:lnTo>
                  <a:lnTo>
                    <a:pt x="459" y="196"/>
                  </a:lnTo>
                  <a:lnTo>
                    <a:pt x="378" y="151"/>
                  </a:lnTo>
                  <a:lnTo>
                    <a:pt x="297" y="107"/>
                  </a:lnTo>
                  <a:lnTo>
                    <a:pt x="216" y="64"/>
                  </a:lnTo>
                  <a:lnTo>
                    <a:pt x="135" y="30"/>
                  </a:lnTo>
                  <a:lnTo>
                    <a:pt x="117" y="23"/>
                  </a:lnTo>
                  <a:lnTo>
                    <a:pt x="100" y="18"/>
                  </a:lnTo>
                  <a:lnTo>
                    <a:pt x="83" y="12"/>
                  </a:lnTo>
                  <a:lnTo>
                    <a:pt x="66" y="9"/>
                  </a:lnTo>
                  <a:lnTo>
                    <a:pt x="49" y="5"/>
                  </a:lnTo>
                  <a:lnTo>
                    <a:pt x="33" y="3"/>
                  </a:lnTo>
                  <a:lnTo>
                    <a:pt x="1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08" name="Freeform 110"/>
            <p:cNvSpPr>
              <a:spLocks/>
            </p:cNvSpPr>
            <p:nvPr/>
          </p:nvSpPr>
          <p:spPr bwMode="auto">
            <a:xfrm>
              <a:off x="633" y="2046"/>
              <a:ext cx="201" cy="252"/>
            </a:xfrm>
            <a:custGeom>
              <a:avLst/>
              <a:gdLst>
                <a:gd name="T0" fmla="*/ 201 w 201"/>
                <a:gd name="T1" fmla="*/ 231 h 252"/>
                <a:gd name="T2" fmla="*/ 175 w 201"/>
                <a:gd name="T3" fmla="*/ 7 h 252"/>
                <a:gd name="T4" fmla="*/ 169 w 201"/>
                <a:gd name="T5" fmla="*/ 5 h 252"/>
                <a:gd name="T6" fmla="*/ 163 w 201"/>
                <a:gd name="T7" fmla="*/ 4 h 252"/>
                <a:gd name="T8" fmla="*/ 157 w 201"/>
                <a:gd name="T9" fmla="*/ 4 h 252"/>
                <a:gd name="T10" fmla="*/ 151 w 201"/>
                <a:gd name="T11" fmla="*/ 4 h 252"/>
                <a:gd name="T12" fmla="*/ 132 w 201"/>
                <a:gd name="T13" fmla="*/ 0 h 252"/>
                <a:gd name="T14" fmla="*/ 113 w 201"/>
                <a:gd name="T15" fmla="*/ 0 h 252"/>
                <a:gd name="T16" fmla="*/ 93 w 201"/>
                <a:gd name="T17" fmla="*/ 0 h 252"/>
                <a:gd name="T18" fmla="*/ 74 w 201"/>
                <a:gd name="T19" fmla="*/ 3 h 252"/>
                <a:gd name="T20" fmla="*/ 55 w 201"/>
                <a:gd name="T21" fmla="*/ 4 h 252"/>
                <a:gd name="T22" fmla="*/ 37 w 201"/>
                <a:gd name="T23" fmla="*/ 8 h 252"/>
                <a:gd name="T24" fmla="*/ 18 w 201"/>
                <a:gd name="T25" fmla="*/ 12 h 252"/>
                <a:gd name="T26" fmla="*/ 0 w 201"/>
                <a:gd name="T27" fmla="*/ 17 h 252"/>
                <a:gd name="T28" fmla="*/ 0 w 201"/>
                <a:gd name="T29" fmla="*/ 47 h 252"/>
                <a:gd name="T30" fmla="*/ 0 w 201"/>
                <a:gd name="T31" fmla="*/ 76 h 252"/>
                <a:gd name="T32" fmla="*/ 0 w 201"/>
                <a:gd name="T33" fmla="*/ 105 h 252"/>
                <a:gd name="T34" fmla="*/ 0 w 201"/>
                <a:gd name="T35" fmla="*/ 133 h 252"/>
                <a:gd name="T36" fmla="*/ 0 w 201"/>
                <a:gd name="T37" fmla="*/ 163 h 252"/>
                <a:gd name="T38" fmla="*/ 1 w 201"/>
                <a:gd name="T39" fmla="*/ 192 h 252"/>
                <a:gd name="T40" fmla="*/ 1 w 201"/>
                <a:gd name="T41" fmla="*/ 222 h 252"/>
                <a:gd name="T42" fmla="*/ 1 w 201"/>
                <a:gd name="T43" fmla="*/ 252 h 252"/>
                <a:gd name="T44" fmla="*/ 25 w 201"/>
                <a:gd name="T45" fmla="*/ 241 h 252"/>
                <a:gd name="T46" fmla="*/ 49 w 201"/>
                <a:gd name="T47" fmla="*/ 236 h 252"/>
                <a:gd name="T48" fmla="*/ 74 w 201"/>
                <a:gd name="T49" fmla="*/ 230 h 252"/>
                <a:gd name="T50" fmla="*/ 99 w 201"/>
                <a:gd name="T51" fmla="*/ 228 h 252"/>
                <a:gd name="T52" fmla="*/ 124 w 201"/>
                <a:gd name="T53" fmla="*/ 226 h 252"/>
                <a:gd name="T54" fmla="*/ 150 w 201"/>
                <a:gd name="T55" fmla="*/ 226 h 252"/>
                <a:gd name="T56" fmla="*/ 175 w 201"/>
                <a:gd name="T57" fmla="*/ 227 h 252"/>
                <a:gd name="T58" fmla="*/ 201 w 201"/>
                <a:gd name="T59" fmla="*/ 231 h 252"/>
                <a:gd name="T60" fmla="*/ 201 w 201"/>
                <a:gd name="T61" fmla="*/ 231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201" h="252">
                  <a:moveTo>
                    <a:pt x="201" y="231"/>
                  </a:moveTo>
                  <a:lnTo>
                    <a:pt x="175" y="7"/>
                  </a:lnTo>
                  <a:lnTo>
                    <a:pt x="169" y="5"/>
                  </a:lnTo>
                  <a:lnTo>
                    <a:pt x="163" y="4"/>
                  </a:lnTo>
                  <a:lnTo>
                    <a:pt x="157" y="4"/>
                  </a:lnTo>
                  <a:lnTo>
                    <a:pt x="151" y="4"/>
                  </a:lnTo>
                  <a:lnTo>
                    <a:pt x="132" y="0"/>
                  </a:lnTo>
                  <a:lnTo>
                    <a:pt x="113" y="0"/>
                  </a:lnTo>
                  <a:lnTo>
                    <a:pt x="93" y="0"/>
                  </a:lnTo>
                  <a:lnTo>
                    <a:pt x="74" y="3"/>
                  </a:lnTo>
                  <a:lnTo>
                    <a:pt x="55" y="4"/>
                  </a:lnTo>
                  <a:lnTo>
                    <a:pt x="37" y="8"/>
                  </a:lnTo>
                  <a:lnTo>
                    <a:pt x="18" y="12"/>
                  </a:lnTo>
                  <a:lnTo>
                    <a:pt x="0" y="17"/>
                  </a:lnTo>
                  <a:lnTo>
                    <a:pt x="0" y="47"/>
                  </a:lnTo>
                  <a:lnTo>
                    <a:pt x="0" y="76"/>
                  </a:lnTo>
                  <a:lnTo>
                    <a:pt x="0" y="105"/>
                  </a:lnTo>
                  <a:lnTo>
                    <a:pt x="0" y="133"/>
                  </a:lnTo>
                  <a:lnTo>
                    <a:pt x="0" y="163"/>
                  </a:lnTo>
                  <a:lnTo>
                    <a:pt x="1" y="192"/>
                  </a:lnTo>
                  <a:lnTo>
                    <a:pt x="1" y="222"/>
                  </a:lnTo>
                  <a:lnTo>
                    <a:pt x="1" y="252"/>
                  </a:lnTo>
                  <a:lnTo>
                    <a:pt x="25" y="241"/>
                  </a:lnTo>
                  <a:lnTo>
                    <a:pt x="49" y="236"/>
                  </a:lnTo>
                  <a:lnTo>
                    <a:pt x="74" y="230"/>
                  </a:lnTo>
                  <a:lnTo>
                    <a:pt x="99" y="228"/>
                  </a:lnTo>
                  <a:lnTo>
                    <a:pt x="124" y="226"/>
                  </a:lnTo>
                  <a:lnTo>
                    <a:pt x="150" y="226"/>
                  </a:lnTo>
                  <a:lnTo>
                    <a:pt x="175" y="227"/>
                  </a:lnTo>
                  <a:lnTo>
                    <a:pt x="201" y="231"/>
                  </a:lnTo>
                  <a:lnTo>
                    <a:pt x="201" y="231"/>
                  </a:lnTo>
                  <a:close/>
                </a:path>
              </a:pathLst>
            </a:custGeom>
            <a:solidFill>
              <a:srgbClr val="F9F9F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09" name="Freeform 111"/>
            <p:cNvSpPr>
              <a:spLocks/>
            </p:cNvSpPr>
            <p:nvPr/>
          </p:nvSpPr>
          <p:spPr bwMode="auto">
            <a:xfrm>
              <a:off x="3182" y="2357"/>
              <a:ext cx="35" cy="224"/>
            </a:xfrm>
            <a:custGeom>
              <a:avLst/>
              <a:gdLst>
                <a:gd name="T0" fmla="*/ 0 w 35"/>
                <a:gd name="T1" fmla="*/ 0 h 224"/>
                <a:gd name="T2" fmla="*/ 26 w 35"/>
                <a:gd name="T3" fmla="*/ 224 h 224"/>
                <a:gd name="T4" fmla="*/ 29 w 35"/>
                <a:gd name="T5" fmla="*/ 224 h 224"/>
                <a:gd name="T6" fmla="*/ 35 w 35"/>
                <a:gd name="T7" fmla="*/ 224 h 224"/>
                <a:gd name="T8" fmla="*/ 35 w 35"/>
                <a:gd name="T9" fmla="*/ 195 h 224"/>
                <a:gd name="T10" fmla="*/ 35 w 35"/>
                <a:gd name="T11" fmla="*/ 167 h 224"/>
                <a:gd name="T12" fmla="*/ 35 w 35"/>
                <a:gd name="T13" fmla="*/ 139 h 224"/>
                <a:gd name="T14" fmla="*/ 35 w 35"/>
                <a:gd name="T15" fmla="*/ 112 h 224"/>
                <a:gd name="T16" fmla="*/ 35 w 35"/>
                <a:gd name="T17" fmla="*/ 83 h 224"/>
                <a:gd name="T18" fmla="*/ 35 w 35"/>
                <a:gd name="T19" fmla="*/ 55 h 224"/>
                <a:gd name="T20" fmla="*/ 35 w 35"/>
                <a:gd name="T21" fmla="*/ 27 h 224"/>
                <a:gd name="T22" fmla="*/ 35 w 35"/>
                <a:gd name="T23" fmla="*/ 0 h 224"/>
                <a:gd name="T24" fmla="*/ 26 w 35"/>
                <a:gd name="T25" fmla="*/ 0 h 224"/>
                <a:gd name="T26" fmla="*/ 17 w 35"/>
                <a:gd name="T27" fmla="*/ 0 h 224"/>
                <a:gd name="T28" fmla="*/ 8 w 35"/>
                <a:gd name="T29" fmla="*/ 0 h 224"/>
                <a:gd name="T30" fmla="*/ 0 w 35"/>
                <a:gd name="T31" fmla="*/ 0 h 224"/>
                <a:gd name="T32" fmla="*/ 0 w 35"/>
                <a:gd name="T33" fmla="*/ 0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5" h="224">
                  <a:moveTo>
                    <a:pt x="0" y="0"/>
                  </a:moveTo>
                  <a:lnTo>
                    <a:pt x="26" y="224"/>
                  </a:lnTo>
                  <a:lnTo>
                    <a:pt x="29" y="224"/>
                  </a:lnTo>
                  <a:lnTo>
                    <a:pt x="35" y="224"/>
                  </a:lnTo>
                  <a:lnTo>
                    <a:pt x="35" y="195"/>
                  </a:lnTo>
                  <a:lnTo>
                    <a:pt x="35" y="167"/>
                  </a:lnTo>
                  <a:lnTo>
                    <a:pt x="35" y="139"/>
                  </a:lnTo>
                  <a:lnTo>
                    <a:pt x="35" y="112"/>
                  </a:lnTo>
                  <a:lnTo>
                    <a:pt x="35" y="83"/>
                  </a:lnTo>
                  <a:lnTo>
                    <a:pt x="35" y="55"/>
                  </a:lnTo>
                  <a:lnTo>
                    <a:pt x="35" y="27"/>
                  </a:lnTo>
                  <a:lnTo>
                    <a:pt x="35" y="0"/>
                  </a:lnTo>
                  <a:lnTo>
                    <a:pt x="26" y="0"/>
                  </a:lnTo>
                  <a:lnTo>
                    <a:pt x="17" y="0"/>
                  </a:lnTo>
                  <a:lnTo>
                    <a:pt x="8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9F9F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10" name="Freeform 112"/>
            <p:cNvSpPr>
              <a:spLocks/>
            </p:cNvSpPr>
            <p:nvPr/>
          </p:nvSpPr>
          <p:spPr bwMode="auto">
            <a:xfrm>
              <a:off x="808" y="2053"/>
              <a:ext cx="888" cy="528"/>
            </a:xfrm>
            <a:custGeom>
              <a:avLst/>
              <a:gdLst>
                <a:gd name="T0" fmla="*/ 773 w 888"/>
                <a:gd name="T1" fmla="*/ 524 h 528"/>
                <a:gd name="T2" fmla="*/ 785 w 888"/>
                <a:gd name="T3" fmla="*/ 525 h 528"/>
                <a:gd name="T4" fmla="*/ 799 w 888"/>
                <a:gd name="T5" fmla="*/ 526 h 528"/>
                <a:gd name="T6" fmla="*/ 811 w 888"/>
                <a:gd name="T7" fmla="*/ 527 h 528"/>
                <a:gd name="T8" fmla="*/ 827 w 888"/>
                <a:gd name="T9" fmla="*/ 527 h 528"/>
                <a:gd name="T10" fmla="*/ 844 w 888"/>
                <a:gd name="T11" fmla="*/ 526 h 528"/>
                <a:gd name="T12" fmla="*/ 861 w 888"/>
                <a:gd name="T13" fmla="*/ 525 h 528"/>
                <a:gd name="T14" fmla="*/ 879 w 888"/>
                <a:gd name="T15" fmla="*/ 523 h 528"/>
                <a:gd name="T16" fmla="*/ 848 w 888"/>
                <a:gd name="T17" fmla="*/ 301 h 528"/>
                <a:gd name="T18" fmla="*/ 834 w 888"/>
                <a:gd name="T19" fmla="*/ 302 h 528"/>
                <a:gd name="T20" fmla="*/ 818 w 888"/>
                <a:gd name="T21" fmla="*/ 304 h 528"/>
                <a:gd name="T22" fmla="*/ 794 w 888"/>
                <a:gd name="T23" fmla="*/ 304 h 528"/>
                <a:gd name="T24" fmla="*/ 772 w 888"/>
                <a:gd name="T25" fmla="*/ 304 h 528"/>
                <a:gd name="T26" fmla="*/ 747 w 888"/>
                <a:gd name="T27" fmla="*/ 301 h 528"/>
                <a:gd name="T28" fmla="*/ 725 w 888"/>
                <a:gd name="T29" fmla="*/ 297 h 528"/>
                <a:gd name="T30" fmla="*/ 666 w 888"/>
                <a:gd name="T31" fmla="*/ 284 h 528"/>
                <a:gd name="T32" fmla="*/ 608 w 888"/>
                <a:gd name="T33" fmla="*/ 265 h 528"/>
                <a:gd name="T34" fmla="*/ 548 w 888"/>
                <a:gd name="T35" fmla="*/ 240 h 528"/>
                <a:gd name="T36" fmla="*/ 488 w 888"/>
                <a:gd name="T37" fmla="*/ 211 h 528"/>
                <a:gd name="T38" fmla="*/ 362 w 888"/>
                <a:gd name="T39" fmla="*/ 143 h 528"/>
                <a:gd name="T40" fmla="*/ 240 w 888"/>
                <a:gd name="T41" fmla="*/ 80 h 528"/>
                <a:gd name="T42" fmla="*/ 118 w 888"/>
                <a:gd name="T43" fmla="*/ 28 h 528"/>
                <a:gd name="T44" fmla="*/ 0 w 888"/>
                <a:gd name="T45" fmla="*/ 0 h 528"/>
                <a:gd name="T46" fmla="*/ 80 w 888"/>
                <a:gd name="T47" fmla="*/ 233 h 528"/>
                <a:gd name="T48" fmla="*/ 192 w 888"/>
                <a:gd name="T49" fmla="*/ 269 h 528"/>
                <a:gd name="T50" fmla="*/ 307 w 888"/>
                <a:gd name="T51" fmla="*/ 321 h 528"/>
                <a:gd name="T52" fmla="*/ 425 w 888"/>
                <a:gd name="T53" fmla="*/ 383 h 528"/>
                <a:gd name="T54" fmla="*/ 521 w 888"/>
                <a:gd name="T55" fmla="*/ 435 h 528"/>
                <a:gd name="T56" fmla="*/ 592 w 888"/>
                <a:gd name="T57" fmla="*/ 468 h 528"/>
                <a:gd name="T58" fmla="*/ 663 w 888"/>
                <a:gd name="T59" fmla="*/ 497 h 528"/>
                <a:gd name="T60" fmla="*/ 733 w 888"/>
                <a:gd name="T61" fmla="*/ 517 h 528"/>
                <a:gd name="T62" fmla="*/ 767 w 888"/>
                <a:gd name="T63" fmla="*/ 524 h 5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888" h="528">
                  <a:moveTo>
                    <a:pt x="767" y="524"/>
                  </a:moveTo>
                  <a:lnTo>
                    <a:pt x="773" y="524"/>
                  </a:lnTo>
                  <a:lnTo>
                    <a:pt x="780" y="525"/>
                  </a:lnTo>
                  <a:lnTo>
                    <a:pt x="785" y="525"/>
                  </a:lnTo>
                  <a:lnTo>
                    <a:pt x="792" y="526"/>
                  </a:lnTo>
                  <a:lnTo>
                    <a:pt x="799" y="526"/>
                  </a:lnTo>
                  <a:lnTo>
                    <a:pt x="806" y="527"/>
                  </a:lnTo>
                  <a:lnTo>
                    <a:pt x="811" y="527"/>
                  </a:lnTo>
                  <a:lnTo>
                    <a:pt x="818" y="528"/>
                  </a:lnTo>
                  <a:lnTo>
                    <a:pt x="827" y="527"/>
                  </a:lnTo>
                  <a:lnTo>
                    <a:pt x="836" y="527"/>
                  </a:lnTo>
                  <a:lnTo>
                    <a:pt x="844" y="526"/>
                  </a:lnTo>
                  <a:lnTo>
                    <a:pt x="853" y="526"/>
                  </a:lnTo>
                  <a:lnTo>
                    <a:pt x="861" y="525"/>
                  </a:lnTo>
                  <a:lnTo>
                    <a:pt x="870" y="524"/>
                  </a:lnTo>
                  <a:lnTo>
                    <a:pt x="879" y="523"/>
                  </a:lnTo>
                  <a:lnTo>
                    <a:pt x="888" y="521"/>
                  </a:lnTo>
                  <a:lnTo>
                    <a:pt x="848" y="301"/>
                  </a:lnTo>
                  <a:lnTo>
                    <a:pt x="841" y="301"/>
                  </a:lnTo>
                  <a:lnTo>
                    <a:pt x="834" y="302"/>
                  </a:lnTo>
                  <a:lnTo>
                    <a:pt x="826" y="303"/>
                  </a:lnTo>
                  <a:lnTo>
                    <a:pt x="818" y="304"/>
                  </a:lnTo>
                  <a:lnTo>
                    <a:pt x="807" y="304"/>
                  </a:lnTo>
                  <a:lnTo>
                    <a:pt x="794" y="304"/>
                  </a:lnTo>
                  <a:lnTo>
                    <a:pt x="782" y="304"/>
                  </a:lnTo>
                  <a:lnTo>
                    <a:pt x="772" y="304"/>
                  </a:lnTo>
                  <a:lnTo>
                    <a:pt x="760" y="302"/>
                  </a:lnTo>
                  <a:lnTo>
                    <a:pt x="747" y="301"/>
                  </a:lnTo>
                  <a:lnTo>
                    <a:pt x="736" y="299"/>
                  </a:lnTo>
                  <a:lnTo>
                    <a:pt x="725" y="297"/>
                  </a:lnTo>
                  <a:lnTo>
                    <a:pt x="694" y="291"/>
                  </a:lnTo>
                  <a:lnTo>
                    <a:pt x="666" y="284"/>
                  </a:lnTo>
                  <a:lnTo>
                    <a:pt x="637" y="275"/>
                  </a:lnTo>
                  <a:lnTo>
                    <a:pt x="608" y="265"/>
                  </a:lnTo>
                  <a:lnTo>
                    <a:pt x="578" y="252"/>
                  </a:lnTo>
                  <a:lnTo>
                    <a:pt x="548" y="240"/>
                  </a:lnTo>
                  <a:lnTo>
                    <a:pt x="518" y="224"/>
                  </a:lnTo>
                  <a:lnTo>
                    <a:pt x="488" y="211"/>
                  </a:lnTo>
                  <a:lnTo>
                    <a:pt x="425" y="176"/>
                  </a:lnTo>
                  <a:lnTo>
                    <a:pt x="362" y="143"/>
                  </a:lnTo>
                  <a:lnTo>
                    <a:pt x="299" y="109"/>
                  </a:lnTo>
                  <a:lnTo>
                    <a:pt x="240" y="80"/>
                  </a:lnTo>
                  <a:lnTo>
                    <a:pt x="178" y="52"/>
                  </a:lnTo>
                  <a:lnTo>
                    <a:pt x="118" y="28"/>
                  </a:lnTo>
                  <a:lnTo>
                    <a:pt x="57" y="10"/>
                  </a:lnTo>
                  <a:lnTo>
                    <a:pt x="0" y="0"/>
                  </a:lnTo>
                  <a:lnTo>
                    <a:pt x="26" y="224"/>
                  </a:lnTo>
                  <a:lnTo>
                    <a:pt x="80" y="233"/>
                  </a:lnTo>
                  <a:lnTo>
                    <a:pt x="136" y="250"/>
                  </a:lnTo>
                  <a:lnTo>
                    <a:pt x="192" y="269"/>
                  </a:lnTo>
                  <a:lnTo>
                    <a:pt x="251" y="294"/>
                  </a:lnTo>
                  <a:lnTo>
                    <a:pt x="307" y="321"/>
                  </a:lnTo>
                  <a:lnTo>
                    <a:pt x="366" y="350"/>
                  </a:lnTo>
                  <a:lnTo>
                    <a:pt x="425" y="383"/>
                  </a:lnTo>
                  <a:lnTo>
                    <a:pt x="485" y="416"/>
                  </a:lnTo>
                  <a:lnTo>
                    <a:pt x="521" y="435"/>
                  </a:lnTo>
                  <a:lnTo>
                    <a:pt x="557" y="453"/>
                  </a:lnTo>
                  <a:lnTo>
                    <a:pt x="592" y="468"/>
                  </a:lnTo>
                  <a:lnTo>
                    <a:pt x="628" y="484"/>
                  </a:lnTo>
                  <a:lnTo>
                    <a:pt x="663" y="497"/>
                  </a:lnTo>
                  <a:lnTo>
                    <a:pt x="698" y="509"/>
                  </a:lnTo>
                  <a:lnTo>
                    <a:pt x="733" y="517"/>
                  </a:lnTo>
                  <a:lnTo>
                    <a:pt x="767" y="524"/>
                  </a:lnTo>
                  <a:lnTo>
                    <a:pt x="767" y="52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11" name="Freeform 113"/>
            <p:cNvSpPr>
              <a:spLocks/>
            </p:cNvSpPr>
            <p:nvPr/>
          </p:nvSpPr>
          <p:spPr bwMode="auto">
            <a:xfrm>
              <a:off x="1656" y="2051"/>
              <a:ext cx="790" cy="523"/>
            </a:xfrm>
            <a:custGeom>
              <a:avLst/>
              <a:gdLst>
                <a:gd name="T0" fmla="*/ 578 w 790"/>
                <a:gd name="T1" fmla="*/ 21 h 523"/>
                <a:gd name="T2" fmla="*/ 537 w 790"/>
                <a:gd name="T3" fmla="*/ 35 h 523"/>
                <a:gd name="T4" fmla="*/ 499 w 790"/>
                <a:gd name="T5" fmla="*/ 51 h 523"/>
                <a:gd name="T6" fmla="*/ 461 w 790"/>
                <a:gd name="T7" fmla="*/ 68 h 523"/>
                <a:gd name="T8" fmla="*/ 422 w 790"/>
                <a:gd name="T9" fmla="*/ 89 h 523"/>
                <a:gd name="T10" fmla="*/ 384 w 790"/>
                <a:gd name="T11" fmla="*/ 109 h 523"/>
                <a:gd name="T12" fmla="*/ 348 w 790"/>
                <a:gd name="T13" fmla="*/ 133 h 523"/>
                <a:gd name="T14" fmla="*/ 309 w 790"/>
                <a:gd name="T15" fmla="*/ 156 h 523"/>
                <a:gd name="T16" fmla="*/ 272 w 790"/>
                <a:gd name="T17" fmla="*/ 182 h 523"/>
                <a:gd name="T18" fmla="*/ 238 w 790"/>
                <a:gd name="T19" fmla="*/ 204 h 523"/>
                <a:gd name="T20" fmla="*/ 204 w 790"/>
                <a:gd name="T21" fmla="*/ 224 h 523"/>
                <a:gd name="T22" fmla="*/ 170 w 790"/>
                <a:gd name="T23" fmla="*/ 242 h 523"/>
                <a:gd name="T24" fmla="*/ 138 w 790"/>
                <a:gd name="T25" fmla="*/ 260 h 523"/>
                <a:gd name="T26" fmla="*/ 103 w 790"/>
                <a:gd name="T27" fmla="*/ 274 h 523"/>
                <a:gd name="T28" fmla="*/ 69 w 790"/>
                <a:gd name="T29" fmla="*/ 286 h 523"/>
                <a:gd name="T30" fmla="*/ 34 w 790"/>
                <a:gd name="T31" fmla="*/ 296 h 523"/>
                <a:gd name="T32" fmla="*/ 0 w 790"/>
                <a:gd name="T33" fmla="*/ 303 h 523"/>
                <a:gd name="T34" fmla="*/ 40 w 790"/>
                <a:gd name="T35" fmla="*/ 523 h 523"/>
                <a:gd name="T36" fmla="*/ 68 w 790"/>
                <a:gd name="T37" fmla="*/ 517 h 523"/>
                <a:gd name="T38" fmla="*/ 98 w 790"/>
                <a:gd name="T39" fmla="*/ 509 h 523"/>
                <a:gd name="T40" fmla="*/ 129 w 790"/>
                <a:gd name="T41" fmla="*/ 499 h 523"/>
                <a:gd name="T42" fmla="*/ 158 w 790"/>
                <a:gd name="T43" fmla="*/ 486 h 523"/>
                <a:gd name="T44" fmla="*/ 186 w 790"/>
                <a:gd name="T45" fmla="*/ 473 h 523"/>
                <a:gd name="T46" fmla="*/ 217 w 790"/>
                <a:gd name="T47" fmla="*/ 458 h 523"/>
                <a:gd name="T48" fmla="*/ 245 w 790"/>
                <a:gd name="T49" fmla="*/ 440 h 523"/>
                <a:gd name="T50" fmla="*/ 274 w 790"/>
                <a:gd name="T51" fmla="*/ 423 h 523"/>
                <a:gd name="T52" fmla="*/ 313 w 790"/>
                <a:gd name="T53" fmla="*/ 396 h 523"/>
                <a:gd name="T54" fmla="*/ 352 w 790"/>
                <a:gd name="T55" fmla="*/ 371 h 523"/>
                <a:gd name="T56" fmla="*/ 392 w 790"/>
                <a:gd name="T57" fmla="*/ 347 h 523"/>
                <a:gd name="T58" fmla="*/ 431 w 790"/>
                <a:gd name="T59" fmla="*/ 324 h 523"/>
                <a:gd name="T60" fmla="*/ 471 w 790"/>
                <a:gd name="T61" fmla="*/ 302 h 523"/>
                <a:gd name="T62" fmla="*/ 510 w 790"/>
                <a:gd name="T63" fmla="*/ 281 h 523"/>
                <a:gd name="T64" fmla="*/ 551 w 790"/>
                <a:gd name="T65" fmla="*/ 263 h 523"/>
                <a:gd name="T66" fmla="*/ 592 w 790"/>
                <a:gd name="T67" fmla="*/ 249 h 523"/>
                <a:gd name="T68" fmla="*/ 616 w 790"/>
                <a:gd name="T69" fmla="*/ 240 h 523"/>
                <a:gd name="T70" fmla="*/ 641 w 790"/>
                <a:gd name="T71" fmla="*/ 234 h 523"/>
                <a:gd name="T72" fmla="*/ 664 w 790"/>
                <a:gd name="T73" fmla="*/ 227 h 523"/>
                <a:gd name="T74" fmla="*/ 689 w 790"/>
                <a:gd name="T75" fmla="*/ 225 h 523"/>
                <a:gd name="T76" fmla="*/ 713 w 790"/>
                <a:gd name="T77" fmla="*/ 222 h 523"/>
                <a:gd name="T78" fmla="*/ 739 w 790"/>
                <a:gd name="T79" fmla="*/ 221 h 523"/>
                <a:gd name="T80" fmla="*/ 763 w 790"/>
                <a:gd name="T81" fmla="*/ 221 h 523"/>
                <a:gd name="T82" fmla="*/ 790 w 790"/>
                <a:gd name="T83" fmla="*/ 223 h 523"/>
                <a:gd name="T84" fmla="*/ 751 w 790"/>
                <a:gd name="T85" fmla="*/ 2 h 523"/>
                <a:gd name="T86" fmla="*/ 728 w 790"/>
                <a:gd name="T87" fmla="*/ 0 h 523"/>
                <a:gd name="T88" fmla="*/ 706 w 790"/>
                <a:gd name="T89" fmla="*/ 0 h 523"/>
                <a:gd name="T90" fmla="*/ 683 w 790"/>
                <a:gd name="T91" fmla="*/ 1 h 523"/>
                <a:gd name="T92" fmla="*/ 662 w 790"/>
                <a:gd name="T93" fmla="*/ 3 h 523"/>
                <a:gd name="T94" fmla="*/ 641 w 790"/>
                <a:gd name="T95" fmla="*/ 6 h 523"/>
                <a:gd name="T96" fmla="*/ 619 w 790"/>
                <a:gd name="T97" fmla="*/ 11 h 523"/>
                <a:gd name="T98" fmla="*/ 598 w 790"/>
                <a:gd name="T99" fmla="*/ 16 h 523"/>
                <a:gd name="T100" fmla="*/ 578 w 790"/>
                <a:gd name="T101" fmla="*/ 21 h 523"/>
                <a:gd name="T102" fmla="*/ 578 w 790"/>
                <a:gd name="T103" fmla="*/ 21 h 5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790" h="523">
                  <a:moveTo>
                    <a:pt x="578" y="21"/>
                  </a:moveTo>
                  <a:lnTo>
                    <a:pt x="537" y="35"/>
                  </a:lnTo>
                  <a:lnTo>
                    <a:pt x="499" y="51"/>
                  </a:lnTo>
                  <a:lnTo>
                    <a:pt x="461" y="68"/>
                  </a:lnTo>
                  <a:lnTo>
                    <a:pt x="422" y="89"/>
                  </a:lnTo>
                  <a:lnTo>
                    <a:pt x="384" y="109"/>
                  </a:lnTo>
                  <a:lnTo>
                    <a:pt x="348" y="133"/>
                  </a:lnTo>
                  <a:lnTo>
                    <a:pt x="309" y="156"/>
                  </a:lnTo>
                  <a:lnTo>
                    <a:pt x="272" y="182"/>
                  </a:lnTo>
                  <a:lnTo>
                    <a:pt x="238" y="204"/>
                  </a:lnTo>
                  <a:lnTo>
                    <a:pt x="204" y="224"/>
                  </a:lnTo>
                  <a:lnTo>
                    <a:pt x="170" y="242"/>
                  </a:lnTo>
                  <a:lnTo>
                    <a:pt x="138" y="260"/>
                  </a:lnTo>
                  <a:lnTo>
                    <a:pt x="103" y="274"/>
                  </a:lnTo>
                  <a:lnTo>
                    <a:pt x="69" y="286"/>
                  </a:lnTo>
                  <a:lnTo>
                    <a:pt x="34" y="296"/>
                  </a:lnTo>
                  <a:lnTo>
                    <a:pt x="0" y="303"/>
                  </a:lnTo>
                  <a:lnTo>
                    <a:pt x="40" y="523"/>
                  </a:lnTo>
                  <a:lnTo>
                    <a:pt x="68" y="517"/>
                  </a:lnTo>
                  <a:lnTo>
                    <a:pt x="98" y="509"/>
                  </a:lnTo>
                  <a:lnTo>
                    <a:pt x="129" y="499"/>
                  </a:lnTo>
                  <a:lnTo>
                    <a:pt x="158" y="486"/>
                  </a:lnTo>
                  <a:lnTo>
                    <a:pt x="186" y="473"/>
                  </a:lnTo>
                  <a:lnTo>
                    <a:pt x="217" y="458"/>
                  </a:lnTo>
                  <a:lnTo>
                    <a:pt x="245" y="440"/>
                  </a:lnTo>
                  <a:lnTo>
                    <a:pt x="274" y="423"/>
                  </a:lnTo>
                  <a:lnTo>
                    <a:pt x="313" y="396"/>
                  </a:lnTo>
                  <a:lnTo>
                    <a:pt x="352" y="371"/>
                  </a:lnTo>
                  <a:lnTo>
                    <a:pt x="392" y="347"/>
                  </a:lnTo>
                  <a:lnTo>
                    <a:pt x="431" y="324"/>
                  </a:lnTo>
                  <a:lnTo>
                    <a:pt x="471" y="302"/>
                  </a:lnTo>
                  <a:lnTo>
                    <a:pt x="510" y="281"/>
                  </a:lnTo>
                  <a:lnTo>
                    <a:pt x="551" y="263"/>
                  </a:lnTo>
                  <a:lnTo>
                    <a:pt x="592" y="249"/>
                  </a:lnTo>
                  <a:lnTo>
                    <a:pt x="616" y="240"/>
                  </a:lnTo>
                  <a:lnTo>
                    <a:pt x="641" y="234"/>
                  </a:lnTo>
                  <a:lnTo>
                    <a:pt x="664" y="227"/>
                  </a:lnTo>
                  <a:lnTo>
                    <a:pt x="689" y="225"/>
                  </a:lnTo>
                  <a:lnTo>
                    <a:pt x="713" y="222"/>
                  </a:lnTo>
                  <a:lnTo>
                    <a:pt x="739" y="221"/>
                  </a:lnTo>
                  <a:lnTo>
                    <a:pt x="763" y="221"/>
                  </a:lnTo>
                  <a:lnTo>
                    <a:pt x="790" y="223"/>
                  </a:lnTo>
                  <a:lnTo>
                    <a:pt x="751" y="2"/>
                  </a:lnTo>
                  <a:lnTo>
                    <a:pt x="728" y="0"/>
                  </a:lnTo>
                  <a:lnTo>
                    <a:pt x="706" y="0"/>
                  </a:lnTo>
                  <a:lnTo>
                    <a:pt x="683" y="1"/>
                  </a:lnTo>
                  <a:lnTo>
                    <a:pt x="662" y="3"/>
                  </a:lnTo>
                  <a:lnTo>
                    <a:pt x="641" y="6"/>
                  </a:lnTo>
                  <a:lnTo>
                    <a:pt x="619" y="11"/>
                  </a:lnTo>
                  <a:lnTo>
                    <a:pt x="598" y="16"/>
                  </a:lnTo>
                  <a:lnTo>
                    <a:pt x="578" y="21"/>
                  </a:lnTo>
                  <a:lnTo>
                    <a:pt x="578" y="21"/>
                  </a:lnTo>
                  <a:close/>
                </a:path>
              </a:pathLst>
            </a:custGeom>
            <a:solidFill>
              <a:srgbClr val="F9F9F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12" name="Freeform 114"/>
            <p:cNvSpPr>
              <a:spLocks/>
            </p:cNvSpPr>
            <p:nvPr/>
          </p:nvSpPr>
          <p:spPr bwMode="auto">
            <a:xfrm>
              <a:off x="634" y="2272"/>
              <a:ext cx="203" cy="57"/>
            </a:xfrm>
            <a:custGeom>
              <a:avLst/>
              <a:gdLst>
                <a:gd name="T0" fmla="*/ 39 w 203"/>
                <a:gd name="T1" fmla="*/ 44 h 57"/>
                <a:gd name="T2" fmla="*/ 48 w 203"/>
                <a:gd name="T3" fmla="*/ 41 h 57"/>
                <a:gd name="T4" fmla="*/ 57 w 203"/>
                <a:gd name="T5" fmla="*/ 39 h 57"/>
                <a:gd name="T6" fmla="*/ 66 w 203"/>
                <a:gd name="T7" fmla="*/ 37 h 57"/>
                <a:gd name="T8" fmla="*/ 75 w 203"/>
                <a:gd name="T9" fmla="*/ 36 h 57"/>
                <a:gd name="T10" fmla="*/ 77 w 203"/>
                <a:gd name="T11" fmla="*/ 35 h 57"/>
                <a:gd name="T12" fmla="*/ 80 w 203"/>
                <a:gd name="T13" fmla="*/ 35 h 57"/>
                <a:gd name="T14" fmla="*/ 87 w 203"/>
                <a:gd name="T15" fmla="*/ 33 h 57"/>
                <a:gd name="T16" fmla="*/ 95 w 203"/>
                <a:gd name="T17" fmla="*/ 32 h 57"/>
                <a:gd name="T18" fmla="*/ 103 w 203"/>
                <a:gd name="T19" fmla="*/ 32 h 57"/>
                <a:gd name="T20" fmla="*/ 112 w 203"/>
                <a:gd name="T21" fmla="*/ 31 h 57"/>
                <a:gd name="T22" fmla="*/ 116 w 203"/>
                <a:gd name="T23" fmla="*/ 31 h 57"/>
                <a:gd name="T24" fmla="*/ 121 w 203"/>
                <a:gd name="T25" fmla="*/ 31 h 57"/>
                <a:gd name="T26" fmla="*/ 128 w 203"/>
                <a:gd name="T27" fmla="*/ 30 h 57"/>
                <a:gd name="T28" fmla="*/ 135 w 203"/>
                <a:gd name="T29" fmla="*/ 30 h 57"/>
                <a:gd name="T30" fmla="*/ 141 w 203"/>
                <a:gd name="T31" fmla="*/ 30 h 57"/>
                <a:gd name="T32" fmla="*/ 150 w 203"/>
                <a:gd name="T33" fmla="*/ 31 h 57"/>
                <a:gd name="T34" fmla="*/ 156 w 203"/>
                <a:gd name="T35" fmla="*/ 31 h 57"/>
                <a:gd name="T36" fmla="*/ 164 w 203"/>
                <a:gd name="T37" fmla="*/ 31 h 57"/>
                <a:gd name="T38" fmla="*/ 168 w 203"/>
                <a:gd name="T39" fmla="*/ 31 h 57"/>
                <a:gd name="T40" fmla="*/ 175 w 203"/>
                <a:gd name="T41" fmla="*/ 31 h 57"/>
                <a:gd name="T42" fmla="*/ 181 w 203"/>
                <a:gd name="T43" fmla="*/ 32 h 57"/>
                <a:gd name="T44" fmla="*/ 186 w 203"/>
                <a:gd name="T45" fmla="*/ 32 h 57"/>
                <a:gd name="T46" fmla="*/ 194 w 203"/>
                <a:gd name="T47" fmla="*/ 33 h 57"/>
                <a:gd name="T48" fmla="*/ 203 w 203"/>
                <a:gd name="T49" fmla="*/ 35 h 57"/>
                <a:gd name="T50" fmla="*/ 200 w 203"/>
                <a:gd name="T51" fmla="*/ 5 h 57"/>
                <a:gd name="T52" fmla="*/ 174 w 203"/>
                <a:gd name="T53" fmla="*/ 1 h 57"/>
                <a:gd name="T54" fmla="*/ 149 w 203"/>
                <a:gd name="T55" fmla="*/ 0 h 57"/>
                <a:gd name="T56" fmla="*/ 123 w 203"/>
                <a:gd name="T57" fmla="*/ 0 h 57"/>
                <a:gd name="T58" fmla="*/ 98 w 203"/>
                <a:gd name="T59" fmla="*/ 2 h 57"/>
                <a:gd name="T60" fmla="*/ 73 w 203"/>
                <a:gd name="T61" fmla="*/ 5 h 57"/>
                <a:gd name="T62" fmla="*/ 48 w 203"/>
                <a:gd name="T63" fmla="*/ 10 h 57"/>
                <a:gd name="T64" fmla="*/ 24 w 203"/>
                <a:gd name="T65" fmla="*/ 15 h 57"/>
                <a:gd name="T66" fmla="*/ 0 w 203"/>
                <a:gd name="T67" fmla="*/ 26 h 57"/>
                <a:gd name="T68" fmla="*/ 0 w 203"/>
                <a:gd name="T69" fmla="*/ 32 h 57"/>
                <a:gd name="T70" fmla="*/ 0 w 203"/>
                <a:gd name="T71" fmla="*/ 41 h 57"/>
                <a:gd name="T72" fmla="*/ 0 w 203"/>
                <a:gd name="T73" fmla="*/ 49 h 57"/>
                <a:gd name="T74" fmla="*/ 0 w 203"/>
                <a:gd name="T75" fmla="*/ 57 h 57"/>
                <a:gd name="T76" fmla="*/ 9 w 203"/>
                <a:gd name="T77" fmla="*/ 53 h 57"/>
                <a:gd name="T78" fmla="*/ 18 w 203"/>
                <a:gd name="T79" fmla="*/ 50 h 57"/>
                <a:gd name="T80" fmla="*/ 27 w 203"/>
                <a:gd name="T81" fmla="*/ 47 h 57"/>
                <a:gd name="T82" fmla="*/ 37 w 203"/>
                <a:gd name="T83" fmla="*/ 45 h 57"/>
                <a:gd name="T84" fmla="*/ 38 w 203"/>
                <a:gd name="T85" fmla="*/ 44 h 57"/>
                <a:gd name="T86" fmla="*/ 39 w 203"/>
                <a:gd name="T87" fmla="*/ 44 h 57"/>
                <a:gd name="T88" fmla="*/ 39 w 203"/>
                <a:gd name="T89" fmla="*/ 44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203" h="57">
                  <a:moveTo>
                    <a:pt x="39" y="44"/>
                  </a:moveTo>
                  <a:lnTo>
                    <a:pt x="48" y="41"/>
                  </a:lnTo>
                  <a:lnTo>
                    <a:pt x="57" y="39"/>
                  </a:lnTo>
                  <a:lnTo>
                    <a:pt x="66" y="37"/>
                  </a:lnTo>
                  <a:lnTo>
                    <a:pt x="75" y="36"/>
                  </a:lnTo>
                  <a:lnTo>
                    <a:pt x="77" y="35"/>
                  </a:lnTo>
                  <a:lnTo>
                    <a:pt x="80" y="35"/>
                  </a:lnTo>
                  <a:lnTo>
                    <a:pt x="87" y="33"/>
                  </a:lnTo>
                  <a:lnTo>
                    <a:pt x="95" y="32"/>
                  </a:lnTo>
                  <a:lnTo>
                    <a:pt x="103" y="32"/>
                  </a:lnTo>
                  <a:lnTo>
                    <a:pt x="112" y="31"/>
                  </a:lnTo>
                  <a:lnTo>
                    <a:pt x="116" y="31"/>
                  </a:lnTo>
                  <a:lnTo>
                    <a:pt x="121" y="31"/>
                  </a:lnTo>
                  <a:lnTo>
                    <a:pt x="128" y="30"/>
                  </a:lnTo>
                  <a:lnTo>
                    <a:pt x="135" y="30"/>
                  </a:lnTo>
                  <a:lnTo>
                    <a:pt x="141" y="30"/>
                  </a:lnTo>
                  <a:lnTo>
                    <a:pt x="150" y="31"/>
                  </a:lnTo>
                  <a:lnTo>
                    <a:pt x="156" y="31"/>
                  </a:lnTo>
                  <a:lnTo>
                    <a:pt x="164" y="31"/>
                  </a:lnTo>
                  <a:lnTo>
                    <a:pt x="168" y="31"/>
                  </a:lnTo>
                  <a:lnTo>
                    <a:pt x="175" y="31"/>
                  </a:lnTo>
                  <a:lnTo>
                    <a:pt x="181" y="32"/>
                  </a:lnTo>
                  <a:lnTo>
                    <a:pt x="186" y="32"/>
                  </a:lnTo>
                  <a:lnTo>
                    <a:pt x="194" y="33"/>
                  </a:lnTo>
                  <a:lnTo>
                    <a:pt x="203" y="35"/>
                  </a:lnTo>
                  <a:lnTo>
                    <a:pt x="200" y="5"/>
                  </a:lnTo>
                  <a:lnTo>
                    <a:pt x="174" y="1"/>
                  </a:lnTo>
                  <a:lnTo>
                    <a:pt x="149" y="0"/>
                  </a:lnTo>
                  <a:lnTo>
                    <a:pt x="123" y="0"/>
                  </a:lnTo>
                  <a:lnTo>
                    <a:pt x="98" y="2"/>
                  </a:lnTo>
                  <a:lnTo>
                    <a:pt x="73" y="5"/>
                  </a:lnTo>
                  <a:lnTo>
                    <a:pt x="48" y="10"/>
                  </a:lnTo>
                  <a:lnTo>
                    <a:pt x="24" y="15"/>
                  </a:lnTo>
                  <a:lnTo>
                    <a:pt x="0" y="26"/>
                  </a:lnTo>
                  <a:lnTo>
                    <a:pt x="0" y="32"/>
                  </a:lnTo>
                  <a:lnTo>
                    <a:pt x="0" y="41"/>
                  </a:lnTo>
                  <a:lnTo>
                    <a:pt x="0" y="49"/>
                  </a:lnTo>
                  <a:lnTo>
                    <a:pt x="0" y="57"/>
                  </a:lnTo>
                  <a:lnTo>
                    <a:pt x="9" y="53"/>
                  </a:lnTo>
                  <a:lnTo>
                    <a:pt x="18" y="50"/>
                  </a:lnTo>
                  <a:lnTo>
                    <a:pt x="27" y="47"/>
                  </a:lnTo>
                  <a:lnTo>
                    <a:pt x="37" y="45"/>
                  </a:lnTo>
                  <a:lnTo>
                    <a:pt x="38" y="44"/>
                  </a:lnTo>
                  <a:lnTo>
                    <a:pt x="39" y="44"/>
                  </a:lnTo>
                  <a:lnTo>
                    <a:pt x="39" y="4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13" name="Freeform 115"/>
            <p:cNvSpPr>
              <a:spLocks/>
            </p:cNvSpPr>
            <p:nvPr/>
          </p:nvSpPr>
          <p:spPr bwMode="auto">
            <a:xfrm>
              <a:off x="834" y="2277"/>
              <a:ext cx="866" cy="332"/>
            </a:xfrm>
            <a:custGeom>
              <a:avLst/>
              <a:gdLst>
                <a:gd name="T0" fmla="*/ 853 w 866"/>
                <a:gd name="T1" fmla="*/ 299 h 332"/>
                <a:gd name="T2" fmla="*/ 835 w 866"/>
                <a:gd name="T3" fmla="*/ 301 h 332"/>
                <a:gd name="T4" fmla="*/ 818 w 866"/>
                <a:gd name="T5" fmla="*/ 302 h 332"/>
                <a:gd name="T6" fmla="*/ 801 w 866"/>
                <a:gd name="T7" fmla="*/ 303 h 332"/>
                <a:gd name="T8" fmla="*/ 785 w 866"/>
                <a:gd name="T9" fmla="*/ 303 h 332"/>
                <a:gd name="T10" fmla="*/ 773 w 866"/>
                <a:gd name="T11" fmla="*/ 302 h 332"/>
                <a:gd name="T12" fmla="*/ 759 w 866"/>
                <a:gd name="T13" fmla="*/ 301 h 332"/>
                <a:gd name="T14" fmla="*/ 747 w 866"/>
                <a:gd name="T15" fmla="*/ 300 h 332"/>
                <a:gd name="T16" fmla="*/ 707 w 866"/>
                <a:gd name="T17" fmla="*/ 293 h 332"/>
                <a:gd name="T18" fmla="*/ 637 w 866"/>
                <a:gd name="T19" fmla="*/ 273 h 332"/>
                <a:gd name="T20" fmla="*/ 566 w 866"/>
                <a:gd name="T21" fmla="*/ 244 h 332"/>
                <a:gd name="T22" fmla="*/ 495 w 866"/>
                <a:gd name="T23" fmla="*/ 211 h 332"/>
                <a:gd name="T24" fmla="*/ 399 w 866"/>
                <a:gd name="T25" fmla="*/ 159 h 332"/>
                <a:gd name="T26" fmla="*/ 281 w 866"/>
                <a:gd name="T27" fmla="*/ 97 h 332"/>
                <a:gd name="T28" fmla="*/ 166 w 866"/>
                <a:gd name="T29" fmla="*/ 45 h 332"/>
                <a:gd name="T30" fmla="*/ 54 w 866"/>
                <a:gd name="T31" fmla="*/ 9 h 332"/>
                <a:gd name="T32" fmla="*/ 3 w 866"/>
                <a:gd name="T33" fmla="*/ 30 h 332"/>
                <a:gd name="T34" fmla="*/ 7 w 866"/>
                <a:gd name="T35" fmla="*/ 30 h 332"/>
                <a:gd name="T36" fmla="*/ 25 w 866"/>
                <a:gd name="T37" fmla="*/ 33 h 332"/>
                <a:gd name="T38" fmla="*/ 38 w 866"/>
                <a:gd name="T39" fmla="*/ 35 h 332"/>
                <a:gd name="T40" fmla="*/ 52 w 866"/>
                <a:gd name="T41" fmla="*/ 39 h 332"/>
                <a:gd name="T42" fmla="*/ 62 w 866"/>
                <a:gd name="T43" fmla="*/ 41 h 332"/>
                <a:gd name="T44" fmla="*/ 79 w 866"/>
                <a:gd name="T45" fmla="*/ 45 h 332"/>
                <a:gd name="T46" fmla="*/ 97 w 866"/>
                <a:gd name="T47" fmla="*/ 50 h 332"/>
                <a:gd name="T48" fmla="*/ 99 w 866"/>
                <a:gd name="T49" fmla="*/ 51 h 332"/>
                <a:gd name="T50" fmla="*/ 186 w 866"/>
                <a:gd name="T51" fmla="*/ 81 h 332"/>
                <a:gd name="T52" fmla="*/ 276 w 866"/>
                <a:gd name="T53" fmla="*/ 122 h 332"/>
                <a:gd name="T54" fmla="*/ 367 w 866"/>
                <a:gd name="T55" fmla="*/ 168 h 332"/>
                <a:gd name="T56" fmla="*/ 459 w 866"/>
                <a:gd name="T57" fmla="*/ 220 h 332"/>
                <a:gd name="T58" fmla="*/ 531 w 866"/>
                <a:gd name="T59" fmla="*/ 257 h 332"/>
                <a:gd name="T60" fmla="*/ 602 w 866"/>
                <a:gd name="T61" fmla="*/ 288 h 332"/>
                <a:gd name="T62" fmla="*/ 672 w 866"/>
                <a:gd name="T63" fmla="*/ 313 h 332"/>
                <a:gd name="T64" fmla="*/ 741 w 866"/>
                <a:gd name="T65" fmla="*/ 329 h 332"/>
                <a:gd name="T66" fmla="*/ 754 w 866"/>
                <a:gd name="T67" fmla="*/ 330 h 332"/>
                <a:gd name="T68" fmla="*/ 766 w 866"/>
                <a:gd name="T69" fmla="*/ 331 h 332"/>
                <a:gd name="T70" fmla="*/ 780 w 866"/>
                <a:gd name="T71" fmla="*/ 331 h 332"/>
                <a:gd name="T72" fmla="*/ 792 w 866"/>
                <a:gd name="T73" fmla="*/ 332 h 332"/>
                <a:gd name="T74" fmla="*/ 810 w 866"/>
                <a:gd name="T75" fmla="*/ 331 h 332"/>
                <a:gd name="T76" fmla="*/ 829 w 866"/>
                <a:gd name="T77" fmla="*/ 331 h 332"/>
                <a:gd name="T78" fmla="*/ 847 w 866"/>
                <a:gd name="T79" fmla="*/ 330 h 332"/>
                <a:gd name="T80" fmla="*/ 866 w 866"/>
                <a:gd name="T81" fmla="*/ 328 h 332"/>
                <a:gd name="T82" fmla="*/ 862 w 866"/>
                <a:gd name="T83" fmla="*/ 297 h 3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866" h="332">
                  <a:moveTo>
                    <a:pt x="862" y="297"/>
                  </a:moveTo>
                  <a:lnTo>
                    <a:pt x="853" y="299"/>
                  </a:lnTo>
                  <a:lnTo>
                    <a:pt x="844" y="300"/>
                  </a:lnTo>
                  <a:lnTo>
                    <a:pt x="835" y="301"/>
                  </a:lnTo>
                  <a:lnTo>
                    <a:pt x="827" y="302"/>
                  </a:lnTo>
                  <a:lnTo>
                    <a:pt x="818" y="302"/>
                  </a:lnTo>
                  <a:lnTo>
                    <a:pt x="810" y="303"/>
                  </a:lnTo>
                  <a:lnTo>
                    <a:pt x="801" y="303"/>
                  </a:lnTo>
                  <a:lnTo>
                    <a:pt x="792" y="304"/>
                  </a:lnTo>
                  <a:lnTo>
                    <a:pt x="785" y="303"/>
                  </a:lnTo>
                  <a:lnTo>
                    <a:pt x="780" y="303"/>
                  </a:lnTo>
                  <a:lnTo>
                    <a:pt x="773" y="302"/>
                  </a:lnTo>
                  <a:lnTo>
                    <a:pt x="766" y="302"/>
                  </a:lnTo>
                  <a:lnTo>
                    <a:pt x="759" y="301"/>
                  </a:lnTo>
                  <a:lnTo>
                    <a:pt x="754" y="301"/>
                  </a:lnTo>
                  <a:lnTo>
                    <a:pt x="747" y="300"/>
                  </a:lnTo>
                  <a:lnTo>
                    <a:pt x="741" y="300"/>
                  </a:lnTo>
                  <a:lnTo>
                    <a:pt x="707" y="293"/>
                  </a:lnTo>
                  <a:lnTo>
                    <a:pt x="672" y="285"/>
                  </a:lnTo>
                  <a:lnTo>
                    <a:pt x="637" y="273"/>
                  </a:lnTo>
                  <a:lnTo>
                    <a:pt x="602" y="260"/>
                  </a:lnTo>
                  <a:lnTo>
                    <a:pt x="566" y="244"/>
                  </a:lnTo>
                  <a:lnTo>
                    <a:pt x="531" y="229"/>
                  </a:lnTo>
                  <a:lnTo>
                    <a:pt x="495" y="211"/>
                  </a:lnTo>
                  <a:lnTo>
                    <a:pt x="459" y="192"/>
                  </a:lnTo>
                  <a:lnTo>
                    <a:pt x="399" y="159"/>
                  </a:lnTo>
                  <a:lnTo>
                    <a:pt x="340" y="126"/>
                  </a:lnTo>
                  <a:lnTo>
                    <a:pt x="281" y="97"/>
                  </a:lnTo>
                  <a:lnTo>
                    <a:pt x="225" y="70"/>
                  </a:lnTo>
                  <a:lnTo>
                    <a:pt x="166" y="45"/>
                  </a:lnTo>
                  <a:lnTo>
                    <a:pt x="110" y="26"/>
                  </a:lnTo>
                  <a:lnTo>
                    <a:pt x="54" y="9"/>
                  </a:lnTo>
                  <a:lnTo>
                    <a:pt x="0" y="0"/>
                  </a:lnTo>
                  <a:lnTo>
                    <a:pt x="3" y="30"/>
                  </a:lnTo>
                  <a:lnTo>
                    <a:pt x="4" y="30"/>
                  </a:lnTo>
                  <a:lnTo>
                    <a:pt x="7" y="30"/>
                  </a:lnTo>
                  <a:lnTo>
                    <a:pt x="16" y="31"/>
                  </a:lnTo>
                  <a:lnTo>
                    <a:pt x="25" y="33"/>
                  </a:lnTo>
                  <a:lnTo>
                    <a:pt x="30" y="34"/>
                  </a:lnTo>
                  <a:lnTo>
                    <a:pt x="38" y="35"/>
                  </a:lnTo>
                  <a:lnTo>
                    <a:pt x="45" y="36"/>
                  </a:lnTo>
                  <a:lnTo>
                    <a:pt x="52" y="39"/>
                  </a:lnTo>
                  <a:lnTo>
                    <a:pt x="56" y="39"/>
                  </a:lnTo>
                  <a:lnTo>
                    <a:pt x="62" y="41"/>
                  </a:lnTo>
                  <a:lnTo>
                    <a:pt x="70" y="43"/>
                  </a:lnTo>
                  <a:lnTo>
                    <a:pt x="79" y="45"/>
                  </a:lnTo>
                  <a:lnTo>
                    <a:pt x="88" y="46"/>
                  </a:lnTo>
                  <a:lnTo>
                    <a:pt x="97" y="50"/>
                  </a:lnTo>
                  <a:lnTo>
                    <a:pt x="98" y="50"/>
                  </a:lnTo>
                  <a:lnTo>
                    <a:pt x="99" y="51"/>
                  </a:lnTo>
                  <a:lnTo>
                    <a:pt x="142" y="63"/>
                  </a:lnTo>
                  <a:lnTo>
                    <a:pt x="186" y="81"/>
                  </a:lnTo>
                  <a:lnTo>
                    <a:pt x="231" y="99"/>
                  </a:lnTo>
                  <a:lnTo>
                    <a:pt x="276" y="122"/>
                  </a:lnTo>
                  <a:lnTo>
                    <a:pt x="321" y="143"/>
                  </a:lnTo>
                  <a:lnTo>
                    <a:pt x="367" y="168"/>
                  </a:lnTo>
                  <a:lnTo>
                    <a:pt x="412" y="193"/>
                  </a:lnTo>
                  <a:lnTo>
                    <a:pt x="459" y="220"/>
                  </a:lnTo>
                  <a:lnTo>
                    <a:pt x="495" y="238"/>
                  </a:lnTo>
                  <a:lnTo>
                    <a:pt x="531" y="257"/>
                  </a:lnTo>
                  <a:lnTo>
                    <a:pt x="566" y="273"/>
                  </a:lnTo>
                  <a:lnTo>
                    <a:pt x="602" y="288"/>
                  </a:lnTo>
                  <a:lnTo>
                    <a:pt x="637" y="301"/>
                  </a:lnTo>
                  <a:lnTo>
                    <a:pt x="672" y="313"/>
                  </a:lnTo>
                  <a:lnTo>
                    <a:pt x="707" y="322"/>
                  </a:lnTo>
                  <a:lnTo>
                    <a:pt x="741" y="329"/>
                  </a:lnTo>
                  <a:lnTo>
                    <a:pt x="747" y="329"/>
                  </a:lnTo>
                  <a:lnTo>
                    <a:pt x="754" y="330"/>
                  </a:lnTo>
                  <a:lnTo>
                    <a:pt x="759" y="330"/>
                  </a:lnTo>
                  <a:lnTo>
                    <a:pt x="766" y="331"/>
                  </a:lnTo>
                  <a:lnTo>
                    <a:pt x="773" y="331"/>
                  </a:lnTo>
                  <a:lnTo>
                    <a:pt x="780" y="331"/>
                  </a:lnTo>
                  <a:lnTo>
                    <a:pt x="785" y="331"/>
                  </a:lnTo>
                  <a:lnTo>
                    <a:pt x="792" y="332"/>
                  </a:lnTo>
                  <a:lnTo>
                    <a:pt x="801" y="331"/>
                  </a:lnTo>
                  <a:lnTo>
                    <a:pt x="810" y="331"/>
                  </a:lnTo>
                  <a:lnTo>
                    <a:pt x="819" y="331"/>
                  </a:lnTo>
                  <a:lnTo>
                    <a:pt x="829" y="331"/>
                  </a:lnTo>
                  <a:lnTo>
                    <a:pt x="838" y="331"/>
                  </a:lnTo>
                  <a:lnTo>
                    <a:pt x="847" y="330"/>
                  </a:lnTo>
                  <a:lnTo>
                    <a:pt x="856" y="329"/>
                  </a:lnTo>
                  <a:lnTo>
                    <a:pt x="866" y="328"/>
                  </a:lnTo>
                  <a:lnTo>
                    <a:pt x="862" y="297"/>
                  </a:lnTo>
                  <a:lnTo>
                    <a:pt x="862" y="29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14" name="Freeform 116"/>
            <p:cNvSpPr>
              <a:spLocks/>
            </p:cNvSpPr>
            <p:nvPr/>
          </p:nvSpPr>
          <p:spPr bwMode="auto">
            <a:xfrm>
              <a:off x="1696" y="2272"/>
              <a:ext cx="755" cy="333"/>
            </a:xfrm>
            <a:custGeom>
              <a:avLst/>
              <a:gdLst>
                <a:gd name="T0" fmla="*/ 750 w 755"/>
                <a:gd name="T1" fmla="*/ 2 h 333"/>
                <a:gd name="T2" fmla="*/ 723 w 755"/>
                <a:gd name="T3" fmla="*/ 0 h 333"/>
                <a:gd name="T4" fmla="*/ 699 w 755"/>
                <a:gd name="T5" fmla="*/ 0 h 333"/>
                <a:gd name="T6" fmla="*/ 673 w 755"/>
                <a:gd name="T7" fmla="*/ 1 h 333"/>
                <a:gd name="T8" fmla="*/ 649 w 755"/>
                <a:gd name="T9" fmla="*/ 4 h 333"/>
                <a:gd name="T10" fmla="*/ 624 w 755"/>
                <a:gd name="T11" fmla="*/ 6 h 333"/>
                <a:gd name="T12" fmla="*/ 601 w 755"/>
                <a:gd name="T13" fmla="*/ 13 h 333"/>
                <a:gd name="T14" fmla="*/ 576 w 755"/>
                <a:gd name="T15" fmla="*/ 19 h 333"/>
                <a:gd name="T16" fmla="*/ 552 w 755"/>
                <a:gd name="T17" fmla="*/ 28 h 333"/>
                <a:gd name="T18" fmla="*/ 511 w 755"/>
                <a:gd name="T19" fmla="*/ 42 h 333"/>
                <a:gd name="T20" fmla="*/ 470 w 755"/>
                <a:gd name="T21" fmla="*/ 60 h 333"/>
                <a:gd name="T22" fmla="*/ 431 w 755"/>
                <a:gd name="T23" fmla="*/ 81 h 333"/>
                <a:gd name="T24" fmla="*/ 391 w 755"/>
                <a:gd name="T25" fmla="*/ 103 h 333"/>
                <a:gd name="T26" fmla="*/ 352 w 755"/>
                <a:gd name="T27" fmla="*/ 126 h 333"/>
                <a:gd name="T28" fmla="*/ 312 w 755"/>
                <a:gd name="T29" fmla="*/ 150 h 333"/>
                <a:gd name="T30" fmla="*/ 273 w 755"/>
                <a:gd name="T31" fmla="*/ 175 h 333"/>
                <a:gd name="T32" fmla="*/ 234 w 755"/>
                <a:gd name="T33" fmla="*/ 202 h 333"/>
                <a:gd name="T34" fmla="*/ 205 w 755"/>
                <a:gd name="T35" fmla="*/ 219 h 333"/>
                <a:gd name="T36" fmla="*/ 177 w 755"/>
                <a:gd name="T37" fmla="*/ 237 h 333"/>
                <a:gd name="T38" fmla="*/ 146 w 755"/>
                <a:gd name="T39" fmla="*/ 252 h 333"/>
                <a:gd name="T40" fmla="*/ 118 w 755"/>
                <a:gd name="T41" fmla="*/ 265 h 333"/>
                <a:gd name="T42" fmla="*/ 89 w 755"/>
                <a:gd name="T43" fmla="*/ 278 h 333"/>
                <a:gd name="T44" fmla="*/ 58 w 755"/>
                <a:gd name="T45" fmla="*/ 288 h 333"/>
                <a:gd name="T46" fmla="*/ 28 w 755"/>
                <a:gd name="T47" fmla="*/ 296 h 333"/>
                <a:gd name="T48" fmla="*/ 0 w 755"/>
                <a:gd name="T49" fmla="*/ 302 h 333"/>
                <a:gd name="T50" fmla="*/ 4 w 755"/>
                <a:gd name="T51" fmla="*/ 333 h 333"/>
                <a:gd name="T52" fmla="*/ 34 w 755"/>
                <a:gd name="T53" fmla="*/ 326 h 333"/>
                <a:gd name="T54" fmla="*/ 63 w 755"/>
                <a:gd name="T55" fmla="*/ 318 h 333"/>
                <a:gd name="T56" fmla="*/ 91 w 755"/>
                <a:gd name="T57" fmla="*/ 308 h 333"/>
                <a:gd name="T58" fmla="*/ 120 w 755"/>
                <a:gd name="T59" fmla="*/ 297 h 333"/>
                <a:gd name="T60" fmla="*/ 148 w 755"/>
                <a:gd name="T61" fmla="*/ 282 h 333"/>
                <a:gd name="T62" fmla="*/ 178 w 755"/>
                <a:gd name="T63" fmla="*/ 267 h 333"/>
                <a:gd name="T64" fmla="*/ 205 w 755"/>
                <a:gd name="T65" fmla="*/ 252 h 333"/>
                <a:gd name="T66" fmla="*/ 235 w 755"/>
                <a:gd name="T67" fmla="*/ 235 h 333"/>
                <a:gd name="T68" fmla="*/ 276 w 755"/>
                <a:gd name="T69" fmla="*/ 208 h 333"/>
                <a:gd name="T70" fmla="*/ 314 w 755"/>
                <a:gd name="T71" fmla="*/ 183 h 333"/>
                <a:gd name="T72" fmla="*/ 354 w 755"/>
                <a:gd name="T73" fmla="*/ 157 h 333"/>
                <a:gd name="T74" fmla="*/ 394 w 755"/>
                <a:gd name="T75" fmla="*/ 134 h 333"/>
                <a:gd name="T76" fmla="*/ 434 w 755"/>
                <a:gd name="T77" fmla="*/ 111 h 333"/>
                <a:gd name="T78" fmla="*/ 474 w 755"/>
                <a:gd name="T79" fmla="*/ 91 h 333"/>
                <a:gd name="T80" fmla="*/ 513 w 755"/>
                <a:gd name="T81" fmla="*/ 73 h 333"/>
                <a:gd name="T82" fmla="*/ 556 w 755"/>
                <a:gd name="T83" fmla="*/ 58 h 333"/>
                <a:gd name="T84" fmla="*/ 579 w 755"/>
                <a:gd name="T85" fmla="*/ 49 h 333"/>
                <a:gd name="T86" fmla="*/ 603 w 755"/>
                <a:gd name="T87" fmla="*/ 41 h 333"/>
                <a:gd name="T88" fmla="*/ 629 w 755"/>
                <a:gd name="T89" fmla="*/ 36 h 333"/>
                <a:gd name="T90" fmla="*/ 654 w 755"/>
                <a:gd name="T91" fmla="*/ 32 h 333"/>
                <a:gd name="T92" fmla="*/ 677 w 755"/>
                <a:gd name="T93" fmla="*/ 30 h 333"/>
                <a:gd name="T94" fmla="*/ 703 w 755"/>
                <a:gd name="T95" fmla="*/ 29 h 333"/>
                <a:gd name="T96" fmla="*/ 728 w 755"/>
                <a:gd name="T97" fmla="*/ 29 h 333"/>
                <a:gd name="T98" fmla="*/ 755 w 755"/>
                <a:gd name="T99" fmla="*/ 31 h 333"/>
                <a:gd name="T100" fmla="*/ 750 w 755"/>
                <a:gd name="T101" fmla="*/ 2 h 333"/>
                <a:gd name="T102" fmla="*/ 750 w 755"/>
                <a:gd name="T103" fmla="*/ 2 h 3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755" h="333">
                  <a:moveTo>
                    <a:pt x="750" y="2"/>
                  </a:moveTo>
                  <a:lnTo>
                    <a:pt x="723" y="0"/>
                  </a:lnTo>
                  <a:lnTo>
                    <a:pt x="699" y="0"/>
                  </a:lnTo>
                  <a:lnTo>
                    <a:pt x="673" y="1"/>
                  </a:lnTo>
                  <a:lnTo>
                    <a:pt x="649" y="4"/>
                  </a:lnTo>
                  <a:lnTo>
                    <a:pt x="624" y="6"/>
                  </a:lnTo>
                  <a:lnTo>
                    <a:pt x="601" y="13"/>
                  </a:lnTo>
                  <a:lnTo>
                    <a:pt x="576" y="19"/>
                  </a:lnTo>
                  <a:lnTo>
                    <a:pt x="552" y="28"/>
                  </a:lnTo>
                  <a:lnTo>
                    <a:pt x="511" y="42"/>
                  </a:lnTo>
                  <a:lnTo>
                    <a:pt x="470" y="60"/>
                  </a:lnTo>
                  <a:lnTo>
                    <a:pt x="431" y="81"/>
                  </a:lnTo>
                  <a:lnTo>
                    <a:pt x="391" y="103"/>
                  </a:lnTo>
                  <a:lnTo>
                    <a:pt x="352" y="126"/>
                  </a:lnTo>
                  <a:lnTo>
                    <a:pt x="312" y="150"/>
                  </a:lnTo>
                  <a:lnTo>
                    <a:pt x="273" y="175"/>
                  </a:lnTo>
                  <a:lnTo>
                    <a:pt x="234" y="202"/>
                  </a:lnTo>
                  <a:lnTo>
                    <a:pt x="205" y="219"/>
                  </a:lnTo>
                  <a:lnTo>
                    <a:pt x="177" y="237"/>
                  </a:lnTo>
                  <a:lnTo>
                    <a:pt x="146" y="252"/>
                  </a:lnTo>
                  <a:lnTo>
                    <a:pt x="118" y="265"/>
                  </a:lnTo>
                  <a:lnTo>
                    <a:pt x="89" y="278"/>
                  </a:lnTo>
                  <a:lnTo>
                    <a:pt x="58" y="288"/>
                  </a:lnTo>
                  <a:lnTo>
                    <a:pt x="28" y="296"/>
                  </a:lnTo>
                  <a:lnTo>
                    <a:pt x="0" y="302"/>
                  </a:lnTo>
                  <a:lnTo>
                    <a:pt x="4" y="333"/>
                  </a:lnTo>
                  <a:lnTo>
                    <a:pt x="34" y="326"/>
                  </a:lnTo>
                  <a:lnTo>
                    <a:pt x="63" y="318"/>
                  </a:lnTo>
                  <a:lnTo>
                    <a:pt x="91" y="308"/>
                  </a:lnTo>
                  <a:lnTo>
                    <a:pt x="120" y="297"/>
                  </a:lnTo>
                  <a:lnTo>
                    <a:pt x="148" y="282"/>
                  </a:lnTo>
                  <a:lnTo>
                    <a:pt x="178" y="267"/>
                  </a:lnTo>
                  <a:lnTo>
                    <a:pt x="205" y="252"/>
                  </a:lnTo>
                  <a:lnTo>
                    <a:pt x="235" y="235"/>
                  </a:lnTo>
                  <a:lnTo>
                    <a:pt x="276" y="208"/>
                  </a:lnTo>
                  <a:lnTo>
                    <a:pt x="314" y="183"/>
                  </a:lnTo>
                  <a:lnTo>
                    <a:pt x="354" y="157"/>
                  </a:lnTo>
                  <a:lnTo>
                    <a:pt x="394" y="134"/>
                  </a:lnTo>
                  <a:lnTo>
                    <a:pt x="434" y="111"/>
                  </a:lnTo>
                  <a:lnTo>
                    <a:pt x="474" y="91"/>
                  </a:lnTo>
                  <a:lnTo>
                    <a:pt x="513" y="73"/>
                  </a:lnTo>
                  <a:lnTo>
                    <a:pt x="556" y="58"/>
                  </a:lnTo>
                  <a:lnTo>
                    <a:pt x="579" y="49"/>
                  </a:lnTo>
                  <a:lnTo>
                    <a:pt x="603" y="41"/>
                  </a:lnTo>
                  <a:lnTo>
                    <a:pt x="629" y="36"/>
                  </a:lnTo>
                  <a:lnTo>
                    <a:pt x="654" y="32"/>
                  </a:lnTo>
                  <a:lnTo>
                    <a:pt x="677" y="30"/>
                  </a:lnTo>
                  <a:lnTo>
                    <a:pt x="703" y="29"/>
                  </a:lnTo>
                  <a:lnTo>
                    <a:pt x="728" y="29"/>
                  </a:lnTo>
                  <a:lnTo>
                    <a:pt x="755" y="31"/>
                  </a:lnTo>
                  <a:lnTo>
                    <a:pt x="750" y="2"/>
                  </a:lnTo>
                  <a:lnTo>
                    <a:pt x="750" y="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15" name="Freeform 117"/>
            <p:cNvSpPr>
              <a:spLocks/>
            </p:cNvSpPr>
            <p:nvPr/>
          </p:nvSpPr>
          <p:spPr bwMode="auto">
            <a:xfrm>
              <a:off x="3208" y="2581"/>
              <a:ext cx="9" cy="29"/>
            </a:xfrm>
            <a:custGeom>
              <a:avLst/>
              <a:gdLst>
                <a:gd name="T0" fmla="*/ 2 w 9"/>
                <a:gd name="T1" fmla="*/ 28 h 29"/>
                <a:gd name="T2" fmla="*/ 6 w 9"/>
                <a:gd name="T3" fmla="*/ 28 h 29"/>
                <a:gd name="T4" fmla="*/ 9 w 9"/>
                <a:gd name="T5" fmla="*/ 29 h 29"/>
                <a:gd name="T6" fmla="*/ 9 w 9"/>
                <a:gd name="T7" fmla="*/ 22 h 29"/>
                <a:gd name="T8" fmla="*/ 9 w 9"/>
                <a:gd name="T9" fmla="*/ 15 h 29"/>
                <a:gd name="T10" fmla="*/ 9 w 9"/>
                <a:gd name="T11" fmla="*/ 7 h 29"/>
                <a:gd name="T12" fmla="*/ 9 w 9"/>
                <a:gd name="T13" fmla="*/ 0 h 29"/>
                <a:gd name="T14" fmla="*/ 3 w 9"/>
                <a:gd name="T15" fmla="*/ 0 h 29"/>
                <a:gd name="T16" fmla="*/ 0 w 9"/>
                <a:gd name="T17" fmla="*/ 0 h 29"/>
                <a:gd name="T18" fmla="*/ 2 w 9"/>
                <a:gd name="T19" fmla="*/ 28 h 29"/>
                <a:gd name="T20" fmla="*/ 2 w 9"/>
                <a:gd name="T21" fmla="*/ 28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9" h="29">
                  <a:moveTo>
                    <a:pt x="2" y="28"/>
                  </a:moveTo>
                  <a:lnTo>
                    <a:pt x="6" y="28"/>
                  </a:lnTo>
                  <a:lnTo>
                    <a:pt x="9" y="29"/>
                  </a:lnTo>
                  <a:lnTo>
                    <a:pt x="9" y="22"/>
                  </a:lnTo>
                  <a:lnTo>
                    <a:pt x="9" y="15"/>
                  </a:lnTo>
                  <a:lnTo>
                    <a:pt x="9" y="7"/>
                  </a:lnTo>
                  <a:lnTo>
                    <a:pt x="9" y="0"/>
                  </a:lnTo>
                  <a:lnTo>
                    <a:pt x="3" y="0"/>
                  </a:lnTo>
                  <a:lnTo>
                    <a:pt x="0" y="0"/>
                  </a:lnTo>
                  <a:lnTo>
                    <a:pt x="2" y="28"/>
                  </a:lnTo>
                  <a:lnTo>
                    <a:pt x="2" y="2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16" name="Freeform 118"/>
            <p:cNvSpPr>
              <a:spLocks/>
            </p:cNvSpPr>
            <p:nvPr/>
          </p:nvSpPr>
          <p:spPr bwMode="auto">
            <a:xfrm>
              <a:off x="2446" y="2274"/>
              <a:ext cx="764" cy="335"/>
            </a:xfrm>
            <a:custGeom>
              <a:avLst/>
              <a:gdLst>
                <a:gd name="T0" fmla="*/ 762 w 764"/>
                <a:gd name="T1" fmla="*/ 307 h 335"/>
                <a:gd name="T2" fmla="*/ 680 w 764"/>
                <a:gd name="T3" fmla="*/ 294 h 335"/>
                <a:gd name="T4" fmla="*/ 598 w 764"/>
                <a:gd name="T5" fmla="*/ 269 h 335"/>
                <a:gd name="T6" fmla="*/ 515 w 764"/>
                <a:gd name="T7" fmla="*/ 232 h 335"/>
                <a:gd name="T8" fmla="*/ 431 w 764"/>
                <a:gd name="T9" fmla="*/ 189 h 335"/>
                <a:gd name="T10" fmla="*/ 347 w 764"/>
                <a:gd name="T11" fmla="*/ 142 h 335"/>
                <a:gd name="T12" fmla="*/ 263 w 764"/>
                <a:gd name="T13" fmla="*/ 96 h 335"/>
                <a:gd name="T14" fmla="*/ 178 w 764"/>
                <a:gd name="T15" fmla="*/ 53 h 335"/>
                <a:gd name="T16" fmla="*/ 95 w 764"/>
                <a:gd name="T17" fmla="*/ 20 h 335"/>
                <a:gd name="T18" fmla="*/ 82 w 764"/>
                <a:gd name="T19" fmla="*/ 16 h 335"/>
                <a:gd name="T20" fmla="*/ 71 w 764"/>
                <a:gd name="T21" fmla="*/ 12 h 335"/>
                <a:gd name="T22" fmla="*/ 59 w 764"/>
                <a:gd name="T23" fmla="*/ 9 h 335"/>
                <a:gd name="T24" fmla="*/ 46 w 764"/>
                <a:gd name="T25" fmla="*/ 7 h 335"/>
                <a:gd name="T26" fmla="*/ 35 w 764"/>
                <a:gd name="T27" fmla="*/ 3 h 335"/>
                <a:gd name="T28" fmla="*/ 23 w 764"/>
                <a:gd name="T29" fmla="*/ 2 h 335"/>
                <a:gd name="T30" fmla="*/ 12 w 764"/>
                <a:gd name="T31" fmla="*/ 0 h 335"/>
                <a:gd name="T32" fmla="*/ 0 w 764"/>
                <a:gd name="T33" fmla="*/ 0 h 335"/>
                <a:gd name="T34" fmla="*/ 5 w 764"/>
                <a:gd name="T35" fmla="*/ 29 h 335"/>
                <a:gd name="T36" fmla="*/ 15 w 764"/>
                <a:gd name="T37" fmla="*/ 30 h 335"/>
                <a:gd name="T38" fmla="*/ 26 w 764"/>
                <a:gd name="T39" fmla="*/ 31 h 335"/>
                <a:gd name="T40" fmla="*/ 37 w 764"/>
                <a:gd name="T41" fmla="*/ 33 h 335"/>
                <a:gd name="T42" fmla="*/ 49 w 764"/>
                <a:gd name="T43" fmla="*/ 36 h 335"/>
                <a:gd name="T44" fmla="*/ 60 w 764"/>
                <a:gd name="T45" fmla="*/ 39 h 335"/>
                <a:gd name="T46" fmla="*/ 71 w 764"/>
                <a:gd name="T47" fmla="*/ 42 h 335"/>
                <a:gd name="T48" fmla="*/ 82 w 764"/>
                <a:gd name="T49" fmla="*/ 45 h 335"/>
                <a:gd name="T50" fmla="*/ 94 w 764"/>
                <a:gd name="T51" fmla="*/ 48 h 335"/>
                <a:gd name="T52" fmla="*/ 178 w 764"/>
                <a:gd name="T53" fmla="*/ 82 h 335"/>
                <a:gd name="T54" fmla="*/ 263 w 764"/>
                <a:gd name="T55" fmla="*/ 124 h 335"/>
                <a:gd name="T56" fmla="*/ 347 w 764"/>
                <a:gd name="T57" fmla="*/ 169 h 335"/>
                <a:gd name="T58" fmla="*/ 432 w 764"/>
                <a:gd name="T59" fmla="*/ 217 h 335"/>
                <a:gd name="T60" fmla="*/ 516 w 764"/>
                <a:gd name="T61" fmla="*/ 260 h 335"/>
                <a:gd name="T62" fmla="*/ 600 w 764"/>
                <a:gd name="T63" fmla="*/ 297 h 335"/>
                <a:gd name="T64" fmla="*/ 683 w 764"/>
                <a:gd name="T65" fmla="*/ 323 h 335"/>
                <a:gd name="T66" fmla="*/ 764 w 764"/>
                <a:gd name="T67" fmla="*/ 335 h 335"/>
                <a:gd name="T68" fmla="*/ 762 w 764"/>
                <a:gd name="T69" fmla="*/ 307 h 335"/>
                <a:gd name="T70" fmla="*/ 762 w 764"/>
                <a:gd name="T71" fmla="*/ 307 h 3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764" h="335">
                  <a:moveTo>
                    <a:pt x="762" y="307"/>
                  </a:moveTo>
                  <a:lnTo>
                    <a:pt x="680" y="294"/>
                  </a:lnTo>
                  <a:lnTo>
                    <a:pt x="598" y="269"/>
                  </a:lnTo>
                  <a:lnTo>
                    <a:pt x="515" y="232"/>
                  </a:lnTo>
                  <a:lnTo>
                    <a:pt x="431" y="189"/>
                  </a:lnTo>
                  <a:lnTo>
                    <a:pt x="347" y="142"/>
                  </a:lnTo>
                  <a:lnTo>
                    <a:pt x="263" y="96"/>
                  </a:lnTo>
                  <a:lnTo>
                    <a:pt x="178" y="53"/>
                  </a:lnTo>
                  <a:lnTo>
                    <a:pt x="95" y="20"/>
                  </a:lnTo>
                  <a:lnTo>
                    <a:pt x="82" y="16"/>
                  </a:lnTo>
                  <a:lnTo>
                    <a:pt x="71" y="12"/>
                  </a:lnTo>
                  <a:lnTo>
                    <a:pt x="59" y="9"/>
                  </a:lnTo>
                  <a:lnTo>
                    <a:pt x="46" y="7"/>
                  </a:lnTo>
                  <a:lnTo>
                    <a:pt x="35" y="3"/>
                  </a:lnTo>
                  <a:lnTo>
                    <a:pt x="23" y="2"/>
                  </a:lnTo>
                  <a:lnTo>
                    <a:pt x="12" y="0"/>
                  </a:lnTo>
                  <a:lnTo>
                    <a:pt x="0" y="0"/>
                  </a:lnTo>
                  <a:lnTo>
                    <a:pt x="5" y="29"/>
                  </a:lnTo>
                  <a:lnTo>
                    <a:pt x="15" y="30"/>
                  </a:lnTo>
                  <a:lnTo>
                    <a:pt x="26" y="31"/>
                  </a:lnTo>
                  <a:lnTo>
                    <a:pt x="37" y="33"/>
                  </a:lnTo>
                  <a:lnTo>
                    <a:pt x="49" y="36"/>
                  </a:lnTo>
                  <a:lnTo>
                    <a:pt x="60" y="39"/>
                  </a:lnTo>
                  <a:lnTo>
                    <a:pt x="71" y="42"/>
                  </a:lnTo>
                  <a:lnTo>
                    <a:pt x="82" y="45"/>
                  </a:lnTo>
                  <a:lnTo>
                    <a:pt x="94" y="48"/>
                  </a:lnTo>
                  <a:lnTo>
                    <a:pt x="178" y="82"/>
                  </a:lnTo>
                  <a:lnTo>
                    <a:pt x="263" y="124"/>
                  </a:lnTo>
                  <a:lnTo>
                    <a:pt x="347" y="169"/>
                  </a:lnTo>
                  <a:lnTo>
                    <a:pt x="432" y="217"/>
                  </a:lnTo>
                  <a:lnTo>
                    <a:pt x="516" y="260"/>
                  </a:lnTo>
                  <a:lnTo>
                    <a:pt x="600" y="297"/>
                  </a:lnTo>
                  <a:lnTo>
                    <a:pt x="683" y="323"/>
                  </a:lnTo>
                  <a:lnTo>
                    <a:pt x="764" y="335"/>
                  </a:lnTo>
                  <a:lnTo>
                    <a:pt x="762" y="307"/>
                  </a:lnTo>
                  <a:lnTo>
                    <a:pt x="762" y="30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17" name="Freeform 119"/>
            <p:cNvSpPr>
              <a:spLocks/>
            </p:cNvSpPr>
            <p:nvPr/>
          </p:nvSpPr>
          <p:spPr bwMode="auto">
            <a:xfrm>
              <a:off x="2451" y="2303"/>
              <a:ext cx="766" cy="580"/>
            </a:xfrm>
            <a:custGeom>
              <a:avLst/>
              <a:gdLst>
                <a:gd name="T0" fmla="*/ 765 w 766"/>
                <a:gd name="T1" fmla="*/ 580 h 580"/>
                <a:gd name="T2" fmla="*/ 765 w 766"/>
                <a:gd name="T3" fmla="*/ 549 h 580"/>
                <a:gd name="T4" fmla="*/ 765 w 766"/>
                <a:gd name="T5" fmla="*/ 521 h 580"/>
                <a:gd name="T6" fmla="*/ 765 w 766"/>
                <a:gd name="T7" fmla="*/ 492 h 580"/>
                <a:gd name="T8" fmla="*/ 765 w 766"/>
                <a:gd name="T9" fmla="*/ 465 h 580"/>
                <a:gd name="T10" fmla="*/ 765 w 766"/>
                <a:gd name="T11" fmla="*/ 436 h 580"/>
                <a:gd name="T12" fmla="*/ 765 w 766"/>
                <a:gd name="T13" fmla="*/ 408 h 580"/>
                <a:gd name="T14" fmla="*/ 765 w 766"/>
                <a:gd name="T15" fmla="*/ 378 h 580"/>
                <a:gd name="T16" fmla="*/ 766 w 766"/>
                <a:gd name="T17" fmla="*/ 350 h 580"/>
                <a:gd name="T18" fmla="*/ 759 w 766"/>
                <a:gd name="T19" fmla="*/ 306 h 580"/>
                <a:gd name="T20" fmla="*/ 678 w 766"/>
                <a:gd name="T21" fmla="*/ 294 h 580"/>
                <a:gd name="T22" fmla="*/ 595 w 766"/>
                <a:gd name="T23" fmla="*/ 268 h 580"/>
                <a:gd name="T24" fmla="*/ 511 w 766"/>
                <a:gd name="T25" fmla="*/ 231 h 580"/>
                <a:gd name="T26" fmla="*/ 427 w 766"/>
                <a:gd name="T27" fmla="*/ 188 h 580"/>
                <a:gd name="T28" fmla="*/ 342 w 766"/>
                <a:gd name="T29" fmla="*/ 140 h 580"/>
                <a:gd name="T30" fmla="*/ 258 w 766"/>
                <a:gd name="T31" fmla="*/ 95 h 580"/>
                <a:gd name="T32" fmla="*/ 173 w 766"/>
                <a:gd name="T33" fmla="*/ 53 h 580"/>
                <a:gd name="T34" fmla="*/ 89 w 766"/>
                <a:gd name="T35" fmla="*/ 19 h 580"/>
                <a:gd name="T36" fmla="*/ 77 w 766"/>
                <a:gd name="T37" fmla="*/ 16 h 580"/>
                <a:gd name="T38" fmla="*/ 66 w 766"/>
                <a:gd name="T39" fmla="*/ 13 h 580"/>
                <a:gd name="T40" fmla="*/ 55 w 766"/>
                <a:gd name="T41" fmla="*/ 10 h 580"/>
                <a:gd name="T42" fmla="*/ 44 w 766"/>
                <a:gd name="T43" fmla="*/ 7 h 580"/>
                <a:gd name="T44" fmla="*/ 32 w 766"/>
                <a:gd name="T45" fmla="*/ 4 h 580"/>
                <a:gd name="T46" fmla="*/ 21 w 766"/>
                <a:gd name="T47" fmla="*/ 2 h 580"/>
                <a:gd name="T48" fmla="*/ 10 w 766"/>
                <a:gd name="T49" fmla="*/ 1 h 580"/>
                <a:gd name="T50" fmla="*/ 0 w 766"/>
                <a:gd name="T51" fmla="*/ 0 h 580"/>
                <a:gd name="T52" fmla="*/ 47 w 766"/>
                <a:gd name="T53" fmla="*/ 276 h 580"/>
                <a:gd name="T54" fmla="*/ 53 w 766"/>
                <a:gd name="T55" fmla="*/ 276 h 580"/>
                <a:gd name="T56" fmla="*/ 61 w 766"/>
                <a:gd name="T57" fmla="*/ 277 h 580"/>
                <a:gd name="T58" fmla="*/ 67 w 766"/>
                <a:gd name="T59" fmla="*/ 278 h 580"/>
                <a:gd name="T60" fmla="*/ 75 w 766"/>
                <a:gd name="T61" fmla="*/ 279 h 580"/>
                <a:gd name="T62" fmla="*/ 82 w 766"/>
                <a:gd name="T63" fmla="*/ 279 h 580"/>
                <a:gd name="T64" fmla="*/ 90 w 766"/>
                <a:gd name="T65" fmla="*/ 282 h 580"/>
                <a:gd name="T66" fmla="*/ 97 w 766"/>
                <a:gd name="T67" fmla="*/ 284 h 580"/>
                <a:gd name="T68" fmla="*/ 105 w 766"/>
                <a:gd name="T69" fmla="*/ 287 h 580"/>
                <a:gd name="T70" fmla="*/ 186 w 766"/>
                <a:gd name="T71" fmla="*/ 315 h 580"/>
                <a:gd name="T72" fmla="*/ 270 w 766"/>
                <a:gd name="T73" fmla="*/ 356 h 580"/>
                <a:gd name="T74" fmla="*/ 352 w 766"/>
                <a:gd name="T75" fmla="*/ 400 h 580"/>
                <a:gd name="T76" fmla="*/ 436 w 766"/>
                <a:gd name="T77" fmla="*/ 448 h 580"/>
                <a:gd name="T78" fmla="*/ 520 w 766"/>
                <a:gd name="T79" fmla="*/ 492 h 580"/>
                <a:gd name="T80" fmla="*/ 602 w 766"/>
                <a:gd name="T81" fmla="*/ 531 h 580"/>
                <a:gd name="T82" fmla="*/ 683 w 766"/>
                <a:gd name="T83" fmla="*/ 562 h 580"/>
                <a:gd name="T84" fmla="*/ 765 w 766"/>
                <a:gd name="T85" fmla="*/ 580 h 580"/>
                <a:gd name="T86" fmla="*/ 765 w 766"/>
                <a:gd name="T87" fmla="*/ 580 h 5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766" h="580">
                  <a:moveTo>
                    <a:pt x="765" y="580"/>
                  </a:moveTo>
                  <a:lnTo>
                    <a:pt x="765" y="549"/>
                  </a:lnTo>
                  <a:lnTo>
                    <a:pt x="765" y="521"/>
                  </a:lnTo>
                  <a:lnTo>
                    <a:pt x="765" y="492"/>
                  </a:lnTo>
                  <a:lnTo>
                    <a:pt x="765" y="465"/>
                  </a:lnTo>
                  <a:lnTo>
                    <a:pt x="765" y="436"/>
                  </a:lnTo>
                  <a:lnTo>
                    <a:pt x="765" y="408"/>
                  </a:lnTo>
                  <a:lnTo>
                    <a:pt x="765" y="378"/>
                  </a:lnTo>
                  <a:lnTo>
                    <a:pt x="766" y="350"/>
                  </a:lnTo>
                  <a:lnTo>
                    <a:pt x="759" y="306"/>
                  </a:lnTo>
                  <a:lnTo>
                    <a:pt x="678" y="294"/>
                  </a:lnTo>
                  <a:lnTo>
                    <a:pt x="595" y="268"/>
                  </a:lnTo>
                  <a:lnTo>
                    <a:pt x="511" y="231"/>
                  </a:lnTo>
                  <a:lnTo>
                    <a:pt x="427" y="188"/>
                  </a:lnTo>
                  <a:lnTo>
                    <a:pt x="342" y="140"/>
                  </a:lnTo>
                  <a:lnTo>
                    <a:pt x="258" y="95"/>
                  </a:lnTo>
                  <a:lnTo>
                    <a:pt x="173" y="53"/>
                  </a:lnTo>
                  <a:lnTo>
                    <a:pt x="89" y="19"/>
                  </a:lnTo>
                  <a:lnTo>
                    <a:pt x="77" y="16"/>
                  </a:lnTo>
                  <a:lnTo>
                    <a:pt x="66" y="13"/>
                  </a:lnTo>
                  <a:lnTo>
                    <a:pt x="55" y="10"/>
                  </a:lnTo>
                  <a:lnTo>
                    <a:pt x="44" y="7"/>
                  </a:lnTo>
                  <a:lnTo>
                    <a:pt x="32" y="4"/>
                  </a:lnTo>
                  <a:lnTo>
                    <a:pt x="21" y="2"/>
                  </a:lnTo>
                  <a:lnTo>
                    <a:pt x="10" y="1"/>
                  </a:lnTo>
                  <a:lnTo>
                    <a:pt x="0" y="0"/>
                  </a:lnTo>
                  <a:lnTo>
                    <a:pt x="47" y="276"/>
                  </a:lnTo>
                  <a:lnTo>
                    <a:pt x="53" y="276"/>
                  </a:lnTo>
                  <a:lnTo>
                    <a:pt x="61" y="277"/>
                  </a:lnTo>
                  <a:lnTo>
                    <a:pt x="67" y="278"/>
                  </a:lnTo>
                  <a:lnTo>
                    <a:pt x="75" y="279"/>
                  </a:lnTo>
                  <a:lnTo>
                    <a:pt x="82" y="279"/>
                  </a:lnTo>
                  <a:lnTo>
                    <a:pt x="90" y="282"/>
                  </a:lnTo>
                  <a:lnTo>
                    <a:pt x="97" y="284"/>
                  </a:lnTo>
                  <a:lnTo>
                    <a:pt x="105" y="287"/>
                  </a:lnTo>
                  <a:lnTo>
                    <a:pt x="186" y="315"/>
                  </a:lnTo>
                  <a:lnTo>
                    <a:pt x="270" y="356"/>
                  </a:lnTo>
                  <a:lnTo>
                    <a:pt x="352" y="400"/>
                  </a:lnTo>
                  <a:lnTo>
                    <a:pt x="436" y="448"/>
                  </a:lnTo>
                  <a:lnTo>
                    <a:pt x="520" y="492"/>
                  </a:lnTo>
                  <a:lnTo>
                    <a:pt x="602" y="531"/>
                  </a:lnTo>
                  <a:lnTo>
                    <a:pt x="683" y="562"/>
                  </a:lnTo>
                  <a:lnTo>
                    <a:pt x="765" y="580"/>
                  </a:lnTo>
                  <a:lnTo>
                    <a:pt x="765" y="580"/>
                  </a:lnTo>
                  <a:close/>
                </a:path>
              </a:pathLst>
            </a:custGeom>
            <a:solidFill>
              <a:srgbClr val="CC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18" name="Freeform 120"/>
            <p:cNvSpPr>
              <a:spLocks/>
            </p:cNvSpPr>
            <p:nvPr/>
          </p:nvSpPr>
          <p:spPr bwMode="auto">
            <a:xfrm>
              <a:off x="837" y="2307"/>
              <a:ext cx="909" cy="565"/>
            </a:xfrm>
            <a:custGeom>
              <a:avLst/>
              <a:gdLst>
                <a:gd name="T0" fmla="*/ 782 w 909"/>
                <a:gd name="T1" fmla="*/ 301 h 565"/>
                <a:gd name="T2" fmla="*/ 770 w 909"/>
                <a:gd name="T3" fmla="*/ 301 h 565"/>
                <a:gd name="T4" fmla="*/ 756 w 909"/>
                <a:gd name="T5" fmla="*/ 300 h 565"/>
                <a:gd name="T6" fmla="*/ 744 w 909"/>
                <a:gd name="T7" fmla="*/ 299 h 565"/>
                <a:gd name="T8" fmla="*/ 704 w 909"/>
                <a:gd name="T9" fmla="*/ 292 h 565"/>
                <a:gd name="T10" fmla="*/ 634 w 909"/>
                <a:gd name="T11" fmla="*/ 271 h 565"/>
                <a:gd name="T12" fmla="*/ 563 w 909"/>
                <a:gd name="T13" fmla="*/ 243 h 565"/>
                <a:gd name="T14" fmla="*/ 492 w 909"/>
                <a:gd name="T15" fmla="*/ 208 h 565"/>
                <a:gd name="T16" fmla="*/ 409 w 909"/>
                <a:gd name="T17" fmla="*/ 163 h 565"/>
                <a:gd name="T18" fmla="*/ 318 w 909"/>
                <a:gd name="T19" fmla="*/ 113 h 565"/>
                <a:gd name="T20" fmla="*/ 228 w 909"/>
                <a:gd name="T21" fmla="*/ 69 h 565"/>
                <a:gd name="T22" fmla="*/ 139 w 909"/>
                <a:gd name="T23" fmla="*/ 34 h 565"/>
                <a:gd name="T24" fmla="*/ 95 w 909"/>
                <a:gd name="T25" fmla="*/ 20 h 565"/>
                <a:gd name="T26" fmla="*/ 85 w 909"/>
                <a:gd name="T27" fmla="*/ 16 h 565"/>
                <a:gd name="T28" fmla="*/ 67 w 909"/>
                <a:gd name="T29" fmla="*/ 13 h 565"/>
                <a:gd name="T30" fmla="*/ 53 w 909"/>
                <a:gd name="T31" fmla="*/ 9 h 565"/>
                <a:gd name="T32" fmla="*/ 42 w 909"/>
                <a:gd name="T33" fmla="*/ 6 h 565"/>
                <a:gd name="T34" fmla="*/ 27 w 909"/>
                <a:gd name="T35" fmla="*/ 4 h 565"/>
                <a:gd name="T36" fmla="*/ 13 w 909"/>
                <a:gd name="T37" fmla="*/ 1 h 565"/>
                <a:gd name="T38" fmla="*/ 1 w 909"/>
                <a:gd name="T39" fmla="*/ 0 h 565"/>
                <a:gd name="T40" fmla="*/ 32 w 909"/>
                <a:gd name="T41" fmla="*/ 272 h 565"/>
                <a:gd name="T42" fmla="*/ 145 w 909"/>
                <a:gd name="T43" fmla="*/ 297 h 565"/>
                <a:gd name="T44" fmla="*/ 264 w 909"/>
                <a:gd name="T45" fmla="*/ 344 h 565"/>
                <a:gd name="T46" fmla="*/ 383 w 909"/>
                <a:gd name="T47" fmla="*/ 402 h 565"/>
                <a:gd name="T48" fmla="*/ 506 w 909"/>
                <a:gd name="T49" fmla="*/ 470 h 565"/>
                <a:gd name="T50" fmla="*/ 611 w 909"/>
                <a:gd name="T51" fmla="*/ 518 h 565"/>
                <a:gd name="T52" fmla="*/ 713 w 909"/>
                <a:gd name="T53" fmla="*/ 551 h 565"/>
                <a:gd name="T54" fmla="*/ 812 w 909"/>
                <a:gd name="T55" fmla="*/ 565 h 565"/>
                <a:gd name="T56" fmla="*/ 909 w 909"/>
                <a:gd name="T57" fmla="*/ 560 h 565"/>
                <a:gd name="T58" fmla="*/ 853 w 909"/>
                <a:gd name="T59" fmla="*/ 299 h 565"/>
                <a:gd name="T60" fmla="*/ 835 w 909"/>
                <a:gd name="T61" fmla="*/ 301 h 565"/>
                <a:gd name="T62" fmla="*/ 816 w 909"/>
                <a:gd name="T63" fmla="*/ 301 h 565"/>
                <a:gd name="T64" fmla="*/ 798 w 909"/>
                <a:gd name="T65" fmla="*/ 301 h 565"/>
                <a:gd name="T66" fmla="*/ 789 w 909"/>
                <a:gd name="T67" fmla="*/ 302 h 5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909" h="565">
                  <a:moveTo>
                    <a:pt x="789" y="302"/>
                  </a:moveTo>
                  <a:lnTo>
                    <a:pt x="782" y="301"/>
                  </a:lnTo>
                  <a:lnTo>
                    <a:pt x="777" y="301"/>
                  </a:lnTo>
                  <a:lnTo>
                    <a:pt x="770" y="301"/>
                  </a:lnTo>
                  <a:lnTo>
                    <a:pt x="763" y="301"/>
                  </a:lnTo>
                  <a:lnTo>
                    <a:pt x="756" y="300"/>
                  </a:lnTo>
                  <a:lnTo>
                    <a:pt x="751" y="300"/>
                  </a:lnTo>
                  <a:lnTo>
                    <a:pt x="744" y="299"/>
                  </a:lnTo>
                  <a:lnTo>
                    <a:pt x="738" y="299"/>
                  </a:lnTo>
                  <a:lnTo>
                    <a:pt x="704" y="292"/>
                  </a:lnTo>
                  <a:lnTo>
                    <a:pt x="669" y="283"/>
                  </a:lnTo>
                  <a:lnTo>
                    <a:pt x="634" y="271"/>
                  </a:lnTo>
                  <a:lnTo>
                    <a:pt x="599" y="258"/>
                  </a:lnTo>
                  <a:lnTo>
                    <a:pt x="563" y="243"/>
                  </a:lnTo>
                  <a:lnTo>
                    <a:pt x="528" y="227"/>
                  </a:lnTo>
                  <a:lnTo>
                    <a:pt x="492" y="208"/>
                  </a:lnTo>
                  <a:lnTo>
                    <a:pt x="456" y="190"/>
                  </a:lnTo>
                  <a:lnTo>
                    <a:pt x="409" y="163"/>
                  </a:lnTo>
                  <a:lnTo>
                    <a:pt x="364" y="138"/>
                  </a:lnTo>
                  <a:lnTo>
                    <a:pt x="318" y="113"/>
                  </a:lnTo>
                  <a:lnTo>
                    <a:pt x="273" y="92"/>
                  </a:lnTo>
                  <a:lnTo>
                    <a:pt x="228" y="69"/>
                  </a:lnTo>
                  <a:lnTo>
                    <a:pt x="183" y="51"/>
                  </a:lnTo>
                  <a:lnTo>
                    <a:pt x="139" y="34"/>
                  </a:lnTo>
                  <a:lnTo>
                    <a:pt x="96" y="21"/>
                  </a:lnTo>
                  <a:lnTo>
                    <a:pt x="95" y="20"/>
                  </a:lnTo>
                  <a:lnTo>
                    <a:pt x="94" y="20"/>
                  </a:lnTo>
                  <a:lnTo>
                    <a:pt x="85" y="16"/>
                  </a:lnTo>
                  <a:lnTo>
                    <a:pt x="76" y="15"/>
                  </a:lnTo>
                  <a:lnTo>
                    <a:pt x="67" y="13"/>
                  </a:lnTo>
                  <a:lnTo>
                    <a:pt x="59" y="11"/>
                  </a:lnTo>
                  <a:lnTo>
                    <a:pt x="53" y="9"/>
                  </a:lnTo>
                  <a:lnTo>
                    <a:pt x="49" y="9"/>
                  </a:lnTo>
                  <a:lnTo>
                    <a:pt x="42" y="6"/>
                  </a:lnTo>
                  <a:lnTo>
                    <a:pt x="35" y="5"/>
                  </a:lnTo>
                  <a:lnTo>
                    <a:pt x="27" y="4"/>
                  </a:lnTo>
                  <a:lnTo>
                    <a:pt x="22" y="3"/>
                  </a:lnTo>
                  <a:lnTo>
                    <a:pt x="13" y="1"/>
                  </a:lnTo>
                  <a:lnTo>
                    <a:pt x="4" y="0"/>
                  </a:lnTo>
                  <a:lnTo>
                    <a:pt x="1" y="0"/>
                  </a:lnTo>
                  <a:lnTo>
                    <a:pt x="0" y="0"/>
                  </a:lnTo>
                  <a:lnTo>
                    <a:pt x="32" y="272"/>
                  </a:lnTo>
                  <a:lnTo>
                    <a:pt x="88" y="281"/>
                  </a:lnTo>
                  <a:lnTo>
                    <a:pt x="145" y="297"/>
                  </a:lnTo>
                  <a:lnTo>
                    <a:pt x="204" y="318"/>
                  </a:lnTo>
                  <a:lnTo>
                    <a:pt x="264" y="344"/>
                  </a:lnTo>
                  <a:lnTo>
                    <a:pt x="323" y="372"/>
                  </a:lnTo>
                  <a:lnTo>
                    <a:pt x="383" y="402"/>
                  </a:lnTo>
                  <a:lnTo>
                    <a:pt x="444" y="435"/>
                  </a:lnTo>
                  <a:lnTo>
                    <a:pt x="506" y="470"/>
                  </a:lnTo>
                  <a:lnTo>
                    <a:pt x="558" y="496"/>
                  </a:lnTo>
                  <a:lnTo>
                    <a:pt x="611" y="518"/>
                  </a:lnTo>
                  <a:lnTo>
                    <a:pt x="662" y="536"/>
                  </a:lnTo>
                  <a:lnTo>
                    <a:pt x="713" y="551"/>
                  </a:lnTo>
                  <a:lnTo>
                    <a:pt x="762" y="559"/>
                  </a:lnTo>
                  <a:lnTo>
                    <a:pt x="812" y="565"/>
                  </a:lnTo>
                  <a:lnTo>
                    <a:pt x="860" y="563"/>
                  </a:lnTo>
                  <a:lnTo>
                    <a:pt x="909" y="560"/>
                  </a:lnTo>
                  <a:lnTo>
                    <a:pt x="863" y="298"/>
                  </a:lnTo>
                  <a:lnTo>
                    <a:pt x="853" y="299"/>
                  </a:lnTo>
                  <a:lnTo>
                    <a:pt x="844" y="300"/>
                  </a:lnTo>
                  <a:lnTo>
                    <a:pt x="835" y="301"/>
                  </a:lnTo>
                  <a:lnTo>
                    <a:pt x="826" y="301"/>
                  </a:lnTo>
                  <a:lnTo>
                    <a:pt x="816" y="301"/>
                  </a:lnTo>
                  <a:lnTo>
                    <a:pt x="807" y="301"/>
                  </a:lnTo>
                  <a:lnTo>
                    <a:pt x="798" y="301"/>
                  </a:lnTo>
                  <a:lnTo>
                    <a:pt x="789" y="302"/>
                  </a:lnTo>
                  <a:lnTo>
                    <a:pt x="789" y="302"/>
                  </a:lnTo>
                  <a:close/>
                </a:path>
              </a:pathLst>
            </a:custGeom>
            <a:solidFill>
              <a:srgbClr val="CC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19" name="Freeform 121"/>
            <p:cNvSpPr>
              <a:spLocks/>
            </p:cNvSpPr>
            <p:nvPr/>
          </p:nvSpPr>
          <p:spPr bwMode="auto">
            <a:xfrm>
              <a:off x="634" y="2302"/>
              <a:ext cx="235" cy="317"/>
            </a:xfrm>
            <a:custGeom>
              <a:avLst/>
              <a:gdLst>
                <a:gd name="T0" fmla="*/ 186 w 235"/>
                <a:gd name="T1" fmla="*/ 2 h 317"/>
                <a:gd name="T2" fmla="*/ 181 w 235"/>
                <a:gd name="T3" fmla="*/ 2 h 317"/>
                <a:gd name="T4" fmla="*/ 175 w 235"/>
                <a:gd name="T5" fmla="*/ 1 h 317"/>
                <a:gd name="T6" fmla="*/ 168 w 235"/>
                <a:gd name="T7" fmla="*/ 1 h 317"/>
                <a:gd name="T8" fmla="*/ 164 w 235"/>
                <a:gd name="T9" fmla="*/ 1 h 317"/>
                <a:gd name="T10" fmla="*/ 156 w 235"/>
                <a:gd name="T11" fmla="*/ 1 h 317"/>
                <a:gd name="T12" fmla="*/ 150 w 235"/>
                <a:gd name="T13" fmla="*/ 1 h 317"/>
                <a:gd name="T14" fmla="*/ 141 w 235"/>
                <a:gd name="T15" fmla="*/ 0 h 317"/>
                <a:gd name="T16" fmla="*/ 135 w 235"/>
                <a:gd name="T17" fmla="*/ 0 h 317"/>
                <a:gd name="T18" fmla="*/ 128 w 235"/>
                <a:gd name="T19" fmla="*/ 0 h 317"/>
                <a:gd name="T20" fmla="*/ 121 w 235"/>
                <a:gd name="T21" fmla="*/ 1 h 317"/>
                <a:gd name="T22" fmla="*/ 116 w 235"/>
                <a:gd name="T23" fmla="*/ 1 h 317"/>
                <a:gd name="T24" fmla="*/ 112 w 235"/>
                <a:gd name="T25" fmla="*/ 1 h 317"/>
                <a:gd name="T26" fmla="*/ 103 w 235"/>
                <a:gd name="T27" fmla="*/ 2 h 317"/>
                <a:gd name="T28" fmla="*/ 95 w 235"/>
                <a:gd name="T29" fmla="*/ 2 h 317"/>
                <a:gd name="T30" fmla="*/ 87 w 235"/>
                <a:gd name="T31" fmla="*/ 3 h 317"/>
                <a:gd name="T32" fmla="*/ 80 w 235"/>
                <a:gd name="T33" fmla="*/ 5 h 317"/>
                <a:gd name="T34" fmla="*/ 77 w 235"/>
                <a:gd name="T35" fmla="*/ 5 h 317"/>
                <a:gd name="T36" fmla="*/ 75 w 235"/>
                <a:gd name="T37" fmla="*/ 6 h 317"/>
                <a:gd name="T38" fmla="*/ 66 w 235"/>
                <a:gd name="T39" fmla="*/ 7 h 317"/>
                <a:gd name="T40" fmla="*/ 57 w 235"/>
                <a:gd name="T41" fmla="*/ 9 h 317"/>
                <a:gd name="T42" fmla="*/ 48 w 235"/>
                <a:gd name="T43" fmla="*/ 11 h 317"/>
                <a:gd name="T44" fmla="*/ 39 w 235"/>
                <a:gd name="T45" fmla="*/ 14 h 317"/>
                <a:gd name="T46" fmla="*/ 38 w 235"/>
                <a:gd name="T47" fmla="*/ 14 h 317"/>
                <a:gd name="T48" fmla="*/ 37 w 235"/>
                <a:gd name="T49" fmla="*/ 15 h 317"/>
                <a:gd name="T50" fmla="*/ 27 w 235"/>
                <a:gd name="T51" fmla="*/ 17 h 317"/>
                <a:gd name="T52" fmla="*/ 18 w 235"/>
                <a:gd name="T53" fmla="*/ 20 h 317"/>
                <a:gd name="T54" fmla="*/ 9 w 235"/>
                <a:gd name="T55" fmla="*/ 23 h 317"/>
                <a:gd name="T56" fmla="*/ 0 w 235"/>
                <a:gd name="T57" fmla="*/ 27 h 317"/>
                <a:gd name="T58" fmla="*/ 0 w 235"/>
                <a:gd name="T59" fmla="*/ 63 h 317"/>
                <a:gd name="T60" fmla="*/ 0 w 235"/>
                <a:gd name="T61" fmla="*/ 99 h 317"/>
                <a:gd name="T62" fmla="*/ 0 w 235"/>
                <a:gd name="T63" fmla="*/ 135 h 317"/>
                <a:gd name="T64" fmla="*/ 0 w 235"/>
                <a:gd name="T65" fmla="*/ 172 h 317"/>
                <a:gd name="T66" fmla="*/ 0 w 235"/>
                <a:gd name="T67" fmla="*/ 207 h 317"/>
                <a:gd name="T68" fmla="*/ 1 w 235"/>
                <a:gd name="T69" fmla="*/ 243 h 317"/>
                <a:gd name="T70" fmla="*/ 1 w 235"/>
                <a:gd name="T71" fmla="*/ 279 h 317"/>
                <a:gd name="T72" fmla="*/ 2 w 235"/>
                <a:gd name="T73" fmla="*/ 317 h 317"/>
                <a:gd name="T74" fmla="*/ 9 w 235"/>
                <a:gd name="T75" fmla="*/ 313 h 317"/>
                <a:gd name="T76" fmla="*/ 18 w 235"/>
                <a:gd name="T77" fmla="*/ 308 h 317"/>
                <a:gd name="T78" fmla="*/ 24 w 235"/>
                <a:gd name="T79" fmla="*/ 306 h 317"/>
                <a:gd name="T80" fmla="*/ 32 w 235"/>
                <a:gd name="T81" fmla="*/ 303 h 317"/>
                <a:gd name="T82" fmla="*/ 39 w 235"/>
                <a:gd name="T83" fmla="*/ 299 h 317"/>
                <a:gd name="T84" fmla="*/ 47 w 235"/>
                <a:gd name="T85" fmla="*/ 297 h 317"/>
                <a:gd name="T86" fmla="*/ 55 w 235"/>
                <a:gd name="T87" fmla="*/ 294 h 317"/>
                <a:gd name="T88" fmla="*/ 64 w 235"/>
                <a:gd name="T89" fmla="*/ 292 h 317"/>
                <a:gd name="T90" fmla="*/ 85 w 235"/>
                <a:gd name="T91" fmla="*/ 285 h 317"/>
                <a:gd name="T92" fmla="*/ 105 w 235"/>
                <a:gd name="T93" fmla="*/ 279 h 317"/>
                <a:gd name="T94" fmla="*/ 127 w 235"/>
                <a:gd name="T95" fmla="*/ 276 h 317"/>
                <a:gd name="T96" fmla="*/ 148 w 235"/>
                <a:gd name="T97" fmla="*/ 274 h 317"/>
                <a:gd name="T98" fmla="*/ 168 w 235"/>
                <a:gd name="T99" fmla="*/ 271 h 317"/>
                <a:gd name="T100" fmla="*/ 191 w 235"/>
                <a:gd name="T101" fmla="*/ 272 h 317"/>
                <a:gd name="T102" fmla="*/ 212 w 235"/>
                <a:gd name="T103" fmla="*/ 274 h 317"/>
                <a:gd name="T104" fmla="*/ 235 w 235"/>
                <a:gd name="T105" fmla="*/ 277 h 317"/>
                <a:gd name="T106" fmla="*/ 203 w 235"/>
                <a:gd name="T107" fmla="*/ 5 h 317"/>
                <a:gd name="T108" fmla="*/ 194 w 235"/>
                <a:gd name="T109" fmla="*/ 3 h 317"/>
                <a:gd name="T110" fmla="*/ 186 w 235"/>
                <a:gd name="T111" fmla="*/ 2 h 317"/>
                <a:gd name="T112" fmla="*/ 186 w 235"/>
                <a:gd name="T113" fmla="*/ 2 h 3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235" h="317">
                  <a:moveTo>
                    <a:pt x="186" y="2"/>
                  </a:moveTo>
                  <a:lnTo>
                    <a:pt x="181" y="2"/>
                  </a:lnTo>
                  <a:lnTo>
                    <a:pt x="175" y="1"/>
                  </a:lnTo>
                  <a:lnTo>
                    <a:pt x="168" y="1"/>
                  </a:lnTo>
                  <a:lnTo>
                    <a:pt x="164" y="1"/>
                  </a:lnTo>
                  <a:lnTo>
                    <a:pt x="156" y="1"/>
                  </a:lnTo>
                  <a:lnTo>
                    <a:pt x="150" y="1"/>
                  </a:lnTo>
                  <a:lnTo>
                    <a:pt x="141" y="0"/>
                  </a:lnTo>
                  <a:lnTo>
                    <a:pt x="135" y="0"/>
                  </a:lnTo>
                  <a:lnTo>
                    <a:pt x="128" y="0"/>
                  </a:lnTo>
                  <a:lnTo>
                    <a:pt x="121" y="1"/>
                  </a:lnTo>
                  <a:lnTo>
                    <a:pt x="116" y="1"/>
                  </a:lnTo>
                  <a:lnTo>
                    <a:pt x="112" y="1"/>
                  </a:lnTo>
                  <a:lnTo>
                    <a:pt x="103" y="2"/>
                  </a:lnTo>
                  <a:lnTo>
                    <a:pt x="95" y="2"/>
                  </a:lnTo>
                  <a:lnTo>
                    <a:pt x="87" y="3"/>
                  </a:lnTo>
                  <a:lnTo>
                    <a:pt x="80" y="5"/>
                  </a:lnTo>
                  <a:lnTo>
                    <a:pt x="77" y="5"/>
                  </a:lnTo>
                  <a:lnTo>
                    <a:pt x="75" y="6"/>
                  </a:lnTo>
                  <a:lnTo>
                    <a:pt x="66" y="7"/>
                  </a:lnTo>
                  <a:lnTo>
                    <a:pt x="57" y="9"/>
                  </a:lnTo>
                  <a:lnTo>
                    <a:pt x="48" y="11"/>
                  </a:lnTo>
                  <a:lnTo>
                    <a:pt x="39" y="14"/>
                  </a:lnTo>
                  <a:lnTo>
                    <a:pt x="38" y="14"/>
                  </a:lnTo>
                  <a:lnTo>
                    <a:pt x="37" y="15"/>
                  </a:lnTo>
                  <a:lnTo>
                    <a:pt x="27" y="17"/>
                  </a:lnTo>
                  <a:lnTo>
                    <a:pt x="18" y="20"/>
                  </a:lnTo>
                  <a:lnTo>
                    <a:pt x="9" y="23"/>
                  </a:lnTo>
                  <a:lnTo>
                    <a:pt x="0" y="27"/>
                  </a:lnTo>
                  <a:lnTo>
                    <a:pt x="0" y="63"/>
                  </a:lnTo>
                  <a:lnTo>
                    <a:pt x="0" y="99"/>
                  </a:lnTo>
                  <a:lnTo>
                    <a:pt x="0" y="135"/>
                  </a:lnTo>
                  <a:lnTo>
                    <a:pt x="0" y="172"/>
                  </a:lnTo>
                  <a:lnTo>
                    <a:pt x="0" y="207"/>
                  </a:lnTo>
                  <a:lnTo>
                    <a:pt x="1" y="243"/>
                  </a:lnTo>
                  <a:lnTo>
                    <a:pt x="1" y="279"/>
                  </a:lnTo>
                  <a:lnTo>
                    <a:pt x="2" y="317"/>
                  </a:lnTo>
                  <a:lnTo>
                    <a:pt x="9" y="313"/>
                  </a:lnTo>
                  <a:lnTo>
                    <a:pt x="18" y="308"/>
                  </a:lnTo>
                  <a:lnTo>
                    <a:pt x="24" y="306"/>
                  </a:lnTo>
                  <a:lnTo>
                    <a:pt x="32" y="303"/>
                  </a:lnTo>
                  <a:lnTo>
                    <a:pt x="39" y="299"/>
                  </a:lnTo>
                  <a:lnTo>
                    <a:pt x="47" y="297"/>
                  </a:lnTo>
                  <a:lnTo>
                    <a:pt x="55" y="294"/>
                  </a:lnTo>
                  <a:lnTo>
                    <a:pt x="64" y="292"/>
                  </a:lnTo>
                  <a:lnTo>
                    <a:pt x="85" y="285"/>
                  </a:lnTo>
                  <a:lnTo>
                    <a:pt x="105" y="279"/>
                  </a:lnTo>
                  <a:lnTo>
                    <a:pt x="127" y="276"/>
                  </a:lnTo>
                  <a:lnTo>
                    <a:pt x="148" y="274"/>
                  </a:lnTo>
                  <a:lnTo>
                    <a:pt x="168" y="271"/>
                  </a:lnTo>
                  <a:lnTo>
                    <a:pt x="191" y="272"/>
                  </a:lnTo>
                  <a:lnTo>
                    <a:pt x="212" y="274"/>
                  </a:lnTo>
                  <a:lnTo>
                    <a:pt x="235" y="277"/>
                  </a:lnTo>
                  <a:lnTo>
                    <a:pt x="203" y="5"/>
                  </a:lnTo>
                  <a:lnTo>
                    <a:pt x="194" y="3"/>
                  </a:lnTo>
                  <a:lnTo>
                    <a:pt x="186" y="2"/>
                  </a:lnTo>
                  <a:lnTo>
                    <a:pt x="186" y="2"/>
                  </a:lnTo>
                  <a:close/>
                </a:path>
              </a:pathLst>
            </a:custGeom>
            <a:solidFill>
              <a:srgbClr val="C6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20" name="Freeform 122"/>
            <p:cNvSpPr>
              <a:spLocks/>
            </p:cNvSpPr>
            <p:nvPr/>
          </p:nvSpPr>
          <p:spPr bwMode="auto">
            <a:xfrm>
              <a:off x="3210" y="2609"/>
              <a:ext cx="7" cy="44"/>
            </a:xfrm>
            <a:custGeom>
              <a:avLst/>
              <a:gdLst>
                <a:gd name="T0" fmla="*/ 7 w 7"/>
                <a:gd name="T1" fmla="*/ 44 h 44"/>
                <a:gd name="T2" fmla="*/ 7 w 7"/>
                <a:gd name="T3" fmla="*/ 39 h 44"/>
                <a:gd name="T4" fmla="*/ 7 w 7"/>
                <a:gd name="T5" fmla="*/ 34 h 44"/>
                <a:gd name="T6" fmla="*/ 7 w 7"/>
                <a:gd name="T7" fmla="*/ 27 h 44"/>
                <a:gd name="T8" fmla="*/ 7 w 7"/>
                <a:gd name="T9" fmla="*/ 23 h 44"/>
                <a:gd name="T10" fmla="*/ 7 w 7"/>
                <a:gd name="T11" fmla="*/ 12 h 44"/>
                <a:gd name="T12" fmla="*/ 7 w 7"/>
                <a:gd name="T13" fmla="*/ 1 h 44"/>
                <a:gd name="T14" fmla="*/ 4 w 7"/>
                <a:gd name="T15" fmla="*/ 0 h 44"/>
                <a:gd name="T16" fmla="*/ 0 w 7"/>
                <a:gd name="T17" fmla="*/ 0 h 44"/>
                <a:gd name="T18" fmla="*/ 7 w 7"/>
                <a:gd name="T19" fmla="*/ 44 h 44"/>
                <a:gd name="T20" fmla="*/ 7 w 7"/>
                <a:gd name="T21" fmla="*/ 44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" h="44">
                  <a:moveTo>
                    <a:pt x="7" y="44"/>
                  </a:moveTo>
                  <a:lnTo>
                    <a:pt x="7" y="39"/>
                  </a:lnTo>
                  <a:lnTo>
                    <a:pt x="7" y="34"/>
                  </a:lnTo>
                  <a:lnTo>
                    <a:pt x="7" y="27"/>
                  </a:lnTo>
                  <a:lnTo>
                    <a:pt x="7" y="23"/>
                  </a:lnTo>
                  <a:lnTo>
                    <a:pt x="7" y="12"/>
                  </a:lnTo>
                  <a:lnTo>
                    <a:pt x="7" y="1"/>
                  </a:lnTo>
                  <a:lnTo>
                    <a:pt x="4" y="0"/>
                  </a:lnTo>
                  <a:lnTo>
                    <a:pt x="0" y="0"/>
                  </a:lnTo>
                  <a:lnTo>
                    <a:pt x="7" y="44"/>
                  </a:lnTo>
                  <a:lnTo>
                    <a:pt x="7" y="44"/>
                  </a:lnTo>
                  <a:close/>
                </a:path>
              </a:pathLst>
            </a:custGeom>
            <a:solidFill>
              <a:srgbClr val="FC0A1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21" name="Freeform 123"/>
            <p:cNvSpPr>
              <a:spLocks/>
            </p:cNvSpPr>
            <p:nvPr/>
          </p:nvSpPr>
          <p:spPr bwMode="auto">
            <a:xfrm>
              <a:off x="1700" y="2301"/>
              <a:ext cx="798" cy="566"/>
            </a:xfrm>
            <a:custGeom>
              <a:avLst/>
              <a:gdLst>
                <a:gd name="T0" fmla="*/ 751 w 798"/>
                <a:gd name="T1" fmla="*/ 2 h 566"/>
                <a:gd name="T2" fmla="*/ 724 w 798"/>
                <a:gd name="T3" fmla="*/ 0 h 566"/>
                <a:gd name="T4" fmla="*/ 699 w 798"/>
                <a:gd name="T5" fmla="*/ 0 h 566"/>
                <a:gd name="T6" fmla="*/ 673 w 798"/>
                <a:gd name="T7" fmla="*/ 1 h 566"/>
                <a:gd name="T8" fmla="*/ 650 w 798"/>
                <a:gd name="T9" fmla="*/ 3 h 566"/>
                <a:gd name="T10" fmla="*/ 625 w 798"/>
                <a:gd name="T11" fmla="*/ 7 h 566"/>
                <a:gd name="T12" fmla="*/ 599 w 798"/>
                <a:gd name="T13" fmla="*/ 12 h 566"/>
                <a:gd name="T14" fmla="*/ 575 w 798"/>
                <a:gd name="T15" fmla="*/ 20 h 566"/>
                <a:gd name="T16" fmla="*/ 552 w 798"/>
                <a:gd name="T17" fmla="*/ 29 h 566"/>
                <a:gd name="T18" fmla="*/ 509 w 798"/>
                <a:gd name="T19" fmla="*/ 44 h 566"/>
                <a:gd name="T20" fmla="*/ 470 w 798"/>
                <a:gd name="T21" fmla="*/ 62 h 566"/>
                <a:gd name="T22" fmla="*/ 430 w 798"/>
                <a:gd name="T23" fmla="*/ 82 h 566"/>
                <a:gd name="T24" fmla="*/ 390 w 798"/>
                <a:gd name="T25" fmla="*/ 105 h 566"/>
                <a:gd name="T26" fmla="*/ 350 w 798"/>
                <a:gd name="T27" fmla="*/ 128 h 566"/>
                <a:gd name="T28" fmla="*/ 310 w 798"/>
                <a:gd name="T29" fmla="*/ 154 h 566"/>
                <a:gd name="T30" fmla="*/ 272 w 798"/>
                <a:gd name="T31" fmla="*/ 179 h 566"/>
                <a:gd name="T32" fmla="*/ 231 w 798"/>
                <a:gd name="T33" fmla="*/ 206 h 566"/>
                <a:gd name="T34" fmla="*/ 201 w 798"/>
                <a:gd name="T35" fmla="*/ 223 h 566"/>
                <a:gd name="T36" fmla="*/ 174 w 798"/>
                <a:gd name="T37" fmla="*/ 238 h 566"/>
                <a:gd name="T38" fmla="*/ 144 w 798"/>
                <a:gd name="T39" fmla="*/ 253 h 566"/>
                <a:gd name="T40" fmla="*/ 116 w 798"/>
                <a:gd name="T41" fmla="*/ 268 h 566"/>
                <a:gd name="T42" fmla="*/ 87 w 798"/>
                <a:gd name="T43" fmla="*/ 279 h 566"/>
                <a:gd name="T44" fmla="*/ 59 w 798"/>
                <a:gd name="T45" fmla="*/ 289 h 566"/>
                <a:gd name="T46" fmla="*/ 30 w 798"/>
                <a:gd name="T47" fmla="*/ 297 h 566"/>
                <a:gd name="T48" fmla="*/ 0 w 798"/>
                <a:gd name="T49" fmla="*/ 304 h 566"/>
                <a:gd name="T50" fmla="*/ 46 w 798"/>
                <a:gd name="T51" fmla="*/ 566 h 566"/>
                <a:gd name="T52" fmla="*/ 73 w 798"/>
                <a:gd name="T53" fmla="*/ 560 h 566"/>
                <a:gd name="T54" fmla="*/ 102 w 798"/>
                <a:gd name="T55" fmla="*/ 555 h 566"/>
                <a:gd name="T56" fmla="*/ 129 w 798"/>
                <a:gd name="T57" fmla="*/ 546 h 566"/>
                <a:gd name="T58" fmla="*/ 156 w 798"/>
                <a:gd name="T59" fmla="*/ 537 h 566"/>
                <a:gd name="T60" fmla="*/ 183 w 798"/>
                <a:gd name="T61" fmla="*/ 524 h 566"/>
                <a:gd name="T62" fmla="*/ 210 w 798"/>
                <a:gd name="T63" fmla="*/ 512 h 566"/>
                <a:gd name="T64" fmla="*/ 237 w 798"/>
                <a:gd name="T65" fmla="*/ 497 h 566"/>
                <a:gd name="T66" fmla="*/ 264 w 798"/>
                <a:gd name="T67" fmla="*/ 483 h 566"/>
                <a:gd name="T68" fmla="*/ 328 w 798"/>
                <a:gd name="T69" fmla="*/ 441 h 566"/>
                <a:gd name="T70" fmla="*/ 393 w 798"/>
                <a:gd name="T71" fmla="*/ 399 h 566"/>
                <a:gd name="T72" fmla="*/ 457 w 798"/>
                <a:gd name="T73" fmla="*/ 361 h 566"/>
                <a:gd name="T74" fmla="*/ 524 w 798"/>
                <a:gd name="T75" fmla="*/ 329 h 566"/>
                <a:gd name="T76" fmla="*/ 589 w 798"/>
                <a:gd name="T77" fmla="*/ 300 h 566"/>
                <a:gd name="T78" fmla="*/ 657 w 798"/>
                <a:gd name="T79" fmla="*/ 282 h 566"/>
                <a:gd name="T80" fmla="*/ 726 w 798"/>
                <a:gd name="T81" fmla="*/ 273 h 566"/>
                <a:gd name="T82" fmla="*/ 798 w 798"/>
                <a:gd name="T83" fmla="*/ 278 h 566"/>
                <a:gd name="T84" fmla="*/ 751 w 798"/>
                <a:gd name="T85" fmla="*/ 2 h 566"/>
                <a:gd name="T86" fmla="*/ 751 w 798"/>
                <a:gd name="T87" fmla="*/ 2 h 5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798" h="566">
                  <a:moveTo>
                    <a:pt x="751" y="2"/>
                  </a:moveTo>
                  <a:lnTo>
                    <a:pt x="724" y="0"/>
                  </a:lnTo>
                  <a:lnTo>
                    <a:pt x="699" y="0"/>
                  </a:lnTo>
                  <a:lnTo>
                    <a:pt x="673" y="1"/>
                  </a:lnTo>
                  <a:lnTo>
                    <a:pt x="650" y="3"/>
                  </a:lnTo>
                  <a:lnTo>
                    <a:pt x="625" y="7"/>
                  </a:lnTo>
                  <a:lnTo>
                    <a:pt x="599" y="12"/>
                  </a:lnTo>
                  <a:lnTo>
                    <a:pt x="575" y="20"/>
                  </a:lnTo>
                  <a:lnTo>
                    <a:pt x="552" y="29"/>
                  </a:lnTo>
                  <a:lnTo>
                    <a:pt x="509" y="44"/>
                  </a:lnTo>
                  <a:lnTo>
                    <a:pt x="470" y="62"/>
                  </a:lnTo>
                  <a:lnTo>
                    <a:pt x="430" y="82"/>
                  </a:lnTo>
                  <a:lnTo>
                    <a:pt x="390" y="105"/>
                  </a:lnTo>
                  <a:lnTo>
                    <a:pt x="350" y="128"/>
                  </a:lnTo>
                  <a:lnTo>
                    <a:pt x="310" y="154"/>
                  </a:lnTo>
                  <a:lnTo>
                    <a:pt x="272" y="179"/>
                  </a:lnTo>
                  <a:lnTo>
                    <a:pt x="231" y="206"/>
                  </a:lnTo>
                  <a:lnTo>
                    <a:pt x="201" y="223"/>
                  </a:lnTo>
                  <a:lnTo>
                    <a:pt x="174" y="238"/>
                  </a:lnTo>
                  <a:lnTo>
                    <a:pt x="144" y="253"/>
                  </a:lnTo>
                  <a:lnTo>
                    <a:pt x="116" y="268"/>
                  </a:lnTo>
                  <a:lnTo>
                    <a:pt x="87" y="279"/>
                  </a:lnTo>
                  <a:lnTo>
                    <a:pt x="59" y="289"/>
                  </a:lnTo>
                  <a:lnTo>
                    <a:pt x="30" y="297"/>
                  </a:lnTo>
                  <a:lnTo>
                    <a:pt x="0" y="304"/>
                  </a:lnTo>
                  <a:lnTo>
                    <a:pt x="46" y="566"/>
                  </a:lnTo>
                  <a:lnTo>
                    <a:pt x="73" y="560"/>
                  </a:lnTo>
                  <a:lnTo>
                    <a:pt x="102" y="555"/>
                  </a:lnTo>
                  <a:lnTo>
                    <a:pt x="129" y="546"/>
                  </a:lnTo>
                  <a:lnTo>
                    <a:pt x="156" y="537"/>
                  </a:lnTo>
                  <a:lnTo>
                    <a:pt x="183" y="524"/>
                  </a:lnTo>
                  <a:lnTo>
                    <a:pt x="210" y="512"/>
                  </a:lnTo>
                  <a:lnTo>
                    <a:pt x="237" y="497"/>
                  </a:lnTo>
                  <a:lnTo>
                    <a:pt x="264" y="483"/>
                  </a:lnTo>
                  <a:lnTo>
                    <a:pt x="328" y="441"/>
                  </a:lnTo>
                  <a:lnTo>
                    <a:pt x="393" y="399"/>
                  </a:lnTo>
                  <a:lnTo>
                    <a:pt x="457" y="361"/>
                  </a:lnTo>
                  <a:lnTo>
                    <a:pt x="524" y="329"/>
                  </a:lnTo>
                  <a:lnTo>
                    <a:pt x="589" y="300"/>
                  </a:lnTo>
                  <a:lnTo>
                    <a:pt x="657" y="282"/>
                  </a:lnTo>
                  <a:lnTo>
                    <a:pt x="726" y="273"/>
                  </a:lnTo>
                  <a:lnTo>
                    <a:pt x="798" y="278"/>
                  </a:lnTo>
                  <a:lnTo>
                    <a:pt x="751" y="2"/>
                  </a:lnTo>
                  <a:lnTo>
                    <a:pt x="751" y="2"/>
                  </a:lnTo>
                  <a:close/>
                </a:path>
              </a:pathLst>
            </a:custGeom>
            <a:solidFill>
              <a:srgbClr val="C6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22" name="Freeform 124"/>
            <p:cNvSpPr>
              <a:spLocks/>
            </p:cNvSpPr>
            <p:nvPr/>
          </p:nvSpPr>
          <p:spPr bwMode="auto">
            <a:xfrm>
              <a:off x="3111" y="1719"/>
              <a:ext cx="104" cy="40"/>
            </a:xfrm>
            <a:custGeom>
              <a:avLst/>
              <a:gdLst>
                <a:gd name="T0" fmla="*/ 0 w 104"/>
                <a:gd name="T1" fmla="*/ 11 h 40"/>
                <a:gd name="T2" fmla="*/ 3 w 104"/>
                <a:gd name="T3" fmla="*/ 40 h 40"/>
                <a:gd name="T4" fmla="*/ 15 w 104"/>
                <a:gd name="T5" fmla="*/ 40 h 40"/>
                <a:gd name="T6" fmla="*/ 28 w 104"/>
                <a:gd name="T7" fmla="*/ 40 h 40"/>
                <a:gd name="T8" fmla="*/ 40 w 104"/>
                <a:gd name="T9" fmla="*/ 39 h 40"/>
                <a:gd name="T10" fmla="*/ 53 w 104"/>
                <a:gd name="T11" fmla="*/ 39 h 40"/>
                <a:gd name="T12" fmla="*/ 64 w 104"/>
                <a:gd name="T13" fmla="*/ 37 h 40"/>
                <a:gd name="T14" fmla="*/ 78 w 104"/>
                <a:gd name="T15" fmla="*/ 35 h 40"/>
                <a:gd name="T16" fmla="*/ 90 w 104"/>
                <a:gd name="T17" fmla="*/ 31 h 40"/>
                <a:gd name="T18" fmla="*/ 104 w 104"/>
                <a:gd name="T19" fmla="*/ 30 h 40"/>
                <a:gd name="T20" fmla="*/ 103 w 104"/>
                <a:gd name="T21" fmla="*/ 22 h 40"/>
                <a:gd name="T22" fmla="*/ 103 w 104"/>
                <a:gd name="T23" fmla="*/ 15 h 40"/>
                <a:gd name="T24" fmla="*/ 103 w 104"/>
                <a:gd name="T25" fmla="*/ 7 h 40"/>
                <a:gd name="T26" fmla="*/ 103 w 104"/>
                <a:gd name="T27" fmla="*/ 0 h 40"/>
                <a:gd name="T28" fmla="*/ 90 w 104"/>
                <a:gd name="T29" fmla="*/ 2 h 40"/>
                <a:gd name="T30" fmla="*/ 77 w 104"/>
                <a:gd name="T31" fmla="*/ 4 h 40"/>
                <a:gd name="T32" fmla="*/ 64 w 104"/>
                <a:gd name="T33" fmla="*/ 7 h 40"/>
                <a:gd name="T34" fmla="*/ 52 w 104"/>
                <a:gd name="T35" fmla="*/ 9 h 40"/>
                <a:gd name="T36" fmla="*/ 37 w 104"/>
                <a:gd name="T37" fmla="*/ 9 h 40"/>
                <a:gd name="T38" fmla="*/ 26 w 104"/>
                <a:gd name="T39" fmla="*/ 10 h 40"/>
                <a:gd name="T40" fmla="*/ 12 w 104"/>
                <a:gd name="T41" fmla="*/ 10 h 40"/>
                <a:gd name="T42" fmla="*/ 0 w 104"/>
                <a:gd name="T43" fmla="*/ 11 h 40"/>
                <a:gd name="T44" fmla="*/ 0 w 104"/>
                <a:gd name="T45" fmla="*/ 11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104" h="40">
                  <a:moveTo>
                    <a:pt x="0" y="11"/>
                  </a:moveTo>
                  <a:lnTo>
                    <a:pt x="3" y="40"/>
                  </a:lnTo>
                  <a:lnTo>
                    <a:pt x="15" y="40"/>
                  </a:lnTo>
                  <a:lnTo>
                    <a:pt x="28" y="40"/>
                  </a:lnTo>
                  <a:lnTo>
                    <a:pt x="40" y="39"/>
                  </a:lnTo>
                  <a:lnTo>
                    <a:pt x="53" y="39"/>
                  </a:lnTo>
                  <a:lnTo>
                    <a:pt x="64" y="37"/>
                  </a:lnTo>
                  <a:lnTo>
                    <a:pt x="78" y="35"/>
                  </a:lnTo>
                  <a:lnTo>
                    <a:pt x="90" y="31"/>
                  </a:lnTo>
                  <a:lnTo>
                    <a:pt x="104" y="30"/>
                  </a:lnTo>
                  <a:lnTo>
                    <a:pt x="103" y="22"/>
                  </a:lnTo>
                  <a:lnTo>
                    <a:pt x="103" y="15"/>
                  </a:lnTo>
                  <a:lnTo>
                    <a:pt x="103" y="7"/>
                  </a:lnTo>
                  <a:lnTo>
                    <a:pt x="103" y="0"/>
                  </a:lnTo>
                  <a:lnTo>
                    <a:pt x="90" y="2"/>
                  </a:lnTo>
                  <a:lnTo>
                    <a:pt x="77" y="4"/>
                  </a:lnTo>
                  <a:lnTo>
                    <a:pt x="64" y="7"/>
                  </a:lnTo>
                  <a:lnTo>
                    <a:pt x="52" y="9"/>
                  </a:lnTo>
                  <a:lnTo>
                    <a:pt x="37" y="9"/>
                  </a:lnTo>
                  <a:lnTo>
                    <a:pt x="26" y="10"/>
                  </a:lnTo>
                  <a:lnTo>
                    <a:pt x="12" y="10"/>
                  </a:lnTo>
                  <a:lnTo>
                    <a:pt x="0" y="11"/>
                  </a:lnTo>
                  <a:lnTo>
                    <a:pt x="0" y="1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23" name="Freeform 125"/>
            <p:cNvSpPr>
              <a:spLocks/>
            </p:cNvSpPr>
            <p:nvPr/>
          </p:nvSpPr>
          <p:spPr bwMode="auto">
            <a:xfrm>
              <a:off x="1548" y="1418"/>
              <a:ext cx="757" cy="343"/>
            </a:xfrm>
            <a:custGeom>
              <a:avLst/>
              <a:gdLst>
                <a:gd name="T0" fmla="*/ 409 w 757"/>
                <a:gd name="T1" fmla="*/ 145 h 343"/>
                <a:gd name="T2" fmla="*/ 482 w 757"/>
                <a:gd name="T3" fmla="*/ 99 h 343"/>
                <a:gd name="T4" fmla="*/ 555 w 757"/>
                <a:gd name="T5" fmla="*/ 65 h 343"/>
                <a:gd name="T6" fmla="*/ 632 w 757"/>
                <a:gd name="T7" fmla="*/ 39 h 343"/>
                <a:gd name="T8" fmla="*/ 681 w 757"/>
                <a:gd name="T9" fmla="*/ 31 h 343"/>
                <a:gd name="T10" fmla="*/ 703 w 757"/>
                <a:gd name="T11" fmla="*/ 30 h 343"/>
                <a:gd name="T12" fmla="*/ 723 w 757"/>
                <a:gd name="T13" fmla="*/ 30 h 343"/>
                <a:gd name="T14" fmla="*/ 745 w 757"/>
                <a:gd name="T15" fmla="*/ 31 h 343"/>
                <a:gd name="T16" fmla="*/ 751 w 757"/>
                <a:gd name="T17" fmla="*/ 2 h 343"/>
                <a:gd name="T18" fmla="*/ 731 w 757"/>
                <a:gd name="T19" fmla="*/ 0 h 343"/>
                <a:gd name="T20" fmla="*/ 712 w 757"/>
                <a:gd name="T21" fmla="*/ 2 h 343"/>
                <a:gd name="T22" fmla="*/ 690 w 757"/>
                <a:gd name="T23" fmla="*/ 2 h 343"/>
                <a:gd name="T24" fmla="*/ 671 w 757"/>
                <a:gd name="T25" fmla="*/ 3 h 343"/>
                <a:gd name="T26" fmla="*/ 592 w 757"/>
                <a:gd name="T27" fmla="*/ 20 h 343"/>
                <a:gd name="T28" fmla="*/ 518 w 757"/>
                <a:gd name="T29" fmla="*/ 50 h 343"/>
                <a:gd name="T30" fmla="*/ 445 w 757"/>
                <a:gd name="T31" fmla="*/ 90 h 343"/>
                <a:gd name="T32" fmla="*/ 372 w 757"/>
                <a:gd name="T33" fmla="*/ 138 h 343"/>
                <a:gd name="T34" fmla="*/ 300 w 757"/>
                <a:gd name="T35" fmla="*/ 187 h 343"/>
                <a:gd name="T36" fmla="*/ 227 w 757"/>
                <a:gd name="T37" fmla="*/ 233 h 343"/>
                <a:gd name="T38" fmla="*/ 152 w 757"/>
                <a:gd name="T39" fmla="*/ 272 h 343"/>
                <a:gd name="T40" fmla="*/ 77 w 757"/>
                <a:gd name="T41" fmla="*/ 301 h 343"/>
                <a:gd name="T42" fmla="*/ 57 w 757"/>
                <a:gd name="T43" fmla="*/ 304 h 343"/>
                <a:gd name="T44" fmla="*/ 39 w 757"/>
                <a:gd name="T45" fmla="*/ 308 h 343"/>
                <a:gd name="T46" fmla="*/ 18 w 757"/>
                <a:gd name="T47" fmla="*/ 311 h 343"/>
                <a:gd name="T48" fmla="*/ 0 w 757"/>
                <a:gd name="T49" fmla="*/ 314 h 343"/>
                <a:gd name="T50" fmla="*/ 14 w 757"/>
                <a:gd name="T51" fmla="*/ 341 h 343"/>
                <a:gd name="T52" fmla="*/ 32 w 757"/>
                <a:gd name="T53" fmla="*/ 339 h 343"/>
                <a:gd name="T54" fmla="*/ 50 w 757"/>
                <a:gd name="T55" fmla="*/ 336 h 343"/>
                <a:gd name="T56" fmla="*/ 68 w 757"/>
                <a:gd name="T57" fmla="*/ 332 h 343"/>
                <a:gd name="T58" fmla="*/ 114 w 757"/>
                <a:gd name="T59" fmla="*/ 318 h 343"/>
                <a:gd name="T60" fmla="*/ 189 w 757"/>
                <a:gd name="T61" fmla="*/ 285 h 343"/>
                <a:gd name="T62" fmla="*/ 263 w 757"/>
                <a:gd name="T63" fmla="*/ 242 h 343"/>
                <a:gd name="T64" fmla="*/ 335 w 757"/>
                <a:gd name="T65" fmla="*/ 194 h 343"/>
                <a:gd name="T66" fmla="*/ 373 w 757"/>
                <a:gd name="T67" fmla="*/ 170 h 3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757" h="343">
                  <a:moveTo>
                    <a:pt x="373" y="170"/>
                  </a:moveTo>
                  <a:lnTo>
                    <a:pt x="409" y="145"/>
                  </a:lnTo>
                  <a:lnTo>
                    <a:pt x="446" y="121"/>
                  </a:lnTo>
                  <a:lnTo>
                    <a:pt x="482" y="99"/>
                  </a:lnTo>
                  <a:lnTo>
                    <a:pt x="519" y="81"/>
                  </a:lnTo>
                  <a:lnTo>
                    <a:pt x="555" y="65"/>
                  </a:lnTo>
                  <a:lnTo>
                    <a:pt x="593" y="50"/>
                  </a:lnTo>
                  <a:lnTo>
                    <a:pt x="632" y="39"/>
                  </a:lnTo>
                  <a:lnTo>
                    <a:pt x="671" y="33"/>
                  </a:lnTo>
                  <a:lnTo>
                    <a:pt x="681" y="31"/>
                  </a:lnTo>
                  <a:lnTo>
                    <a:pt x="692" y="30"/>
                  </a:lnTo>
                  <a:lnTo>
                    <a:pt x="703" y="30"/>
                  </a:lnTo>
                  <a:lnTo>
                    <a:pt x="714" y="30"/>
                  </a:lnTo>
                  <a:lnTo>
                    <a:pt x="723" y="30"/>
                  </a:lnTo>
                  <a:lnTo>
                    <a:pt x="734" y="30"/>
                  </a:lnTo>
                  <a:lnTo>
                    <a:pt x="745" y="31"/>
                  </a:lnTo>
                  <a:lnTo>
                    <a:pt x="757" y="32"/>
                  </a:lnTo>
                  <a:lnTo>
                    <a:pt x="751" y="2"/>
                  </a:lnTo>
                  <a:lnTo>
                    <a:pt x="741" y="2"/>
                  </a:lnTo>
                  <a:lnTo>
                    <a:pt x="731" y="0"/>
                  </a:lnTo>
                  <a:lnTo>
                    <a:pt x="721" y="0"/>
                  </a:lnTo>
                  <a:lnTo>
                    <a:pt x="712" y="2"/>
                  </a:lnTo>
                  <a:lnTo>
                    <a:pt x="700" y="2"/>
                  </a:lnTo>
                  <a:lnTo>
                    <a:pt x="690" y="2"/>
                  </a:lnTo>
                  <a:lnTo>
                    <a:pt x="680" y="2"/>
                  </a:lnTo>
                  <a:lnTo>
                    <a:pt x="671" y="3"/>
                  </a:lnTo>
                  <a:lnTo>
                    <a:pt x="632" y="9"/>
                  </a:lnTo>
                  <a:lnTo>
                    <a:pt x="592" y="20"/>
                  </a:lnTo>
                  <a:lnTo>
                    <a:pt x="555" y="33"/>
                  </a:lnTo>
                  <a:lnTo>
                    <a:pt x="518" y="50"/>
                  </a:lnTo>
                  <a:lnTo>
                    <a:pt x="481" y="68"/>
                  </a:lnTo>
                  <a:lnTo>
                    <a:pt x="445" y="90"/>
                  </a:lnTo>
                  <a:lnTo>
                    <a:pt x="408" y="113"/>
                  </a:lnTo>
                  <a:lnTo>
                    <a:pt x="372" y="138"/>
                  </a:lnTo>
                  <a:lnTo>
                    <a:pt x="335" y="163"/>
                  </a:lnTo>
                  <a:lnTo>
                    <a:pt x="300" y="187"/>
                  </a:lnTo>
                  <a:lnTo>
                    <a:pt x="263" y="210"/>
                  </a:lnTo>
                  <a:lnTo>
                    <a:pt x="227" y="233"/>
                  </a:lnTo>
                  <a:lnTo>
                    <a:pt x="189" y="253"/>
                  </a:lnTo>
                  <a:lnTo>
                    <a:pt x="152" y="272"/>
                  </a:lnTo>
                  <a:lnTo>
                    <a:pt x="114" y="287"/>
                  </a:lnTo>
                  <a:lnTo>
                    <a:pt x="77" y="301"/>
                  </a:lnTo>
                  <a:lnTo>
                    <a:pt x="67" y="302"/>
                  </a:lnTo>
                  <a:lnTo>
                    <a:pt x="57" y="304"/>
                  </a:lnTo>
                  <a:lnTo>
                    <a:pt x="48" y="305"/>
                  </a:lnTo>
                  <a:lnTo>
                    <a:pt x="39" y="308"/>
                  </a:lnTo>
                  <a:lnTo>
                    <a:pt x="29" y="309"/>
                  </a:lnTo>
                  <a:lnTo>
                    <a:pt x="18" y="311"/>
                  </a:lnTo>
                  <a:lnTo>
                    <a:pt x="9" y="312"/>
                  </a:lnTo>
                  <a:lnTo>
                    <a:pt x="0" y="314"/>
                  </a:lnTo>
                  <a:lnTo>
                    <a:pt x="6" y="343"/>
                  </a:lnTo>
                  <a:lnTo>
                    <a:pt x="14" y="341"/>
                  </a:lnTo>
                  <a:lnTo>
                    <a:pt x="23" y="341"/>
                  </a:lnTo>
                  <a:lnTo>
                    <a:pt x="32" y="339"/>
                  </a:lnTo>
                  <a:lnTo>
                    <a:pt x="41" y="338"/>
                  </a:lnTo>
                  <a:lnTo>
                    <a:pt x="50" y="336"/>
                  </a:lnTo>
                  <a:lnTo>
                    <a:pt x="59" y="334"/>
                  </a:lnTo>
                  <a:lnTo>
                    <a:pt x="68" y="332"/>
                  </a:lnTo>
                  <a:lnTo>
                    <a:pt x="77" y="331"/>
                  </a:lnTo>
                  <a:lnTo>
                    <a:pt x="114" y="318"/>
                  </a:lnTo>
                  <a:lnTo>
                    <a:pt x="152" y="303"/>
                  </a:lnTo>
                  <a:lnTo>
                    <a:pt x="189" y="285"/>
                  </a:lnTo>
                  <a:lnTo>
                    <a:pt x="227" y="265"/>
                  </a:lnTo>
                  <a:lnTo>
                    <a:pt x="263" y="242"/>
                  </a:lnTo>
                  <a:lnTo>
                    <a:pt x="300" y="219"/>
                  </a:lnTo>
                  <a:lnTo>
                    <a:pt x="335" y="194"/>
                  </a:lnTo>
                  <a:lnTo>
                    <a:pt x="373" y="170"/>
                  </a:lnTo>
                  <a:lnTo>
                    <a:pt x="373" y="17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24" name="Freeform 126"/>
            <p:cNvSpPr>
              <a:spLocks/>
            </p:cNvSpPr>
            <p:nvPr/>
          </p:nvSpPr>
          <p:spPr bwMode="auto">
            <a:xfrm>
              <a:off x="736" y="1425"/>
              <a:ext cx="818" cy="337"/>
            </a:xfrm>
            <a:custGeom>
              <a:avLst/>
              <a:gdLst>
                <a:gd name="T0" fmla="*/ 725 w 818"/>
                <a:gd name="T1" fmla="*/ 333 h 337"/>
                <a:gd name="T2" fmla="*/ 736 w 818"/>
                <a:gd name="T3" fmla="*/ 334 h 337"/>
                <a:gd name="T4" fmla="*/ 748 w 818"/>
                <a:gd name="T5" fmla="*/ 334 h 337"/>
                <a:gd name="T6" fmla="*/ 760 w 818"/>
                <a:gd name="T7" fmla="*/ 336 h 337"/>
                <a:gd name="T8" fmla="*/ 772 w 818"/>
                <a:gd name="T9" fmla="*/ 337 h 337"/>
                <a:gd name="T10" fmla="*/ 783 w 818"/>
                <a:gd name="T11" fmla="*/ 336 h 337"/>
                <a:gd name="T12" fmla="*/ 794 w 818"/>
                <a:gd name="T13" fmla="*/ 336 h 337"/>
                <a:gd name="T14" fmla="*/ 806 w 818"/>
                <a:gd name="T15" fmla="*/ 336 h 337"/>
                <a:gd name="T16" fmla="*/ 818 w 818"/>
                <a:gd name="T17" fmla="*/ 336 h 337"/>
                <a:gd name="T18" fmla="*/ 812 w 818"/>
                <a:gd name="T19" fmla="*/ 307 h 337"/>
                <a:gd name="T20" fmla="*/ 782 w 818"/>
                <a:gd name="T21" fmla="*/ 307 h 337"/>
                <a:gd name="T22" fmla="*/ 752 w 818"/>
                <a:gd name="T23" fmla="*/ 307 h 337"/>
                <a:gd name="T24" fmla="*/ 721 w 818"/>
                <a:gd name="T25" fmla="*/ 303 h 337"/>
                <a:gd name="T26" fmla="*/ 692 w 818"/>
                <a:gd name="T27" fmla="*/ 298 h 337"/>
                <a:gd name="T28" fmla="*/ 659 w 818"/>
                <a:gd name="T29" fmla="*/ 291 h 337"/>
                <a:gd name="T30" fmla="*/ 629 w 818"/>
                <a:gd name="T31" fmla="*/ 282 h 337"/>
                <a:gd name="T32" fmla="*/ 598 w 818"/>
                <a:gd name="T33" fmla="*/ 271 h 337"/>
                <a:gd name="T34" fmla="*/ 566 w 818"/>
                <a:gd name="T35" fmla="*/ 259 h 337"/>
                <a:gd name="T36" fmla="*/ 493 w 818"/>
                <a:gd name="T37" fmla="*/ 224 h 337"/>
                <a:gd name="T38" fmla="*/ 421 w 818"/>
                <a:gd name="T39" fmla="*/ 187 h 337"/>
                <a:gd name="T40" fmla="*/ 350 w 818"/>
                <a:gd name="T41" fmla="*/ 148 h 337"/>
                <a:gd name="T42" fmla="*/ 279 w 818"/>
                <a:gd name="T43" fmla="*/ 110 h 337"/>
                <a:gd name="T44" fmla="*/ 207 w 818"/>
                <a:gd name="T45" fmla="*/ 73 h 337"/>
                <a:gd name="T46" fmla="*/ 137 w 818"/>
                <a:gd name="T47" fmla="*/ 42 h 337"/>
                <a:gd name="T48" fmla="*/ 68 w 818"/>
                <a:gd name="T49" fmla="*/ 16 h 337"/>
                <a:gd name="T50" fmla="*/ 0 w 818"/>
                <a:gd name="T51" fmla="*/ 0 h 337"/>
                <a:gd name="T52" fmla="*/ 3 w 818"/>
                <a:gd name="T53" fmla="*/ 31 h 337"/>
                <a:gd name="T54" fmla="*/ 70 w 818"/>
                <a:gd name="T55" fmla="*/ 46 h 337"/>
                <a:gd name="T56" fmla="*/ 140 w 818"/>
                <a:gd name="T57" fmla="*/ 71 h 337"/>
                <a:gd name="T58" fmla="*/ 208 w 818"/>
                <a:gd name="T59" fmla="*/ 101 h 337"/>
                <a:gd name="T60" fmla="*/ 280 w 818"/>
                <a:gd name="T61" fmla="*/ 138 h 337"/>
                <a:gd name="T62" fmla="*/ 350 w 818"/>
                <a:gd name="T63" fmla="*/ 176 h 337"/>
                <a:gd name="T64" fmla="*/ 422 w 818"/>
                <a:gd name="T65" fmla="*/ 215 h 337"/>
                <a:gd name="T66" fmla="*/ 494 w 818"/>
                <a:gd name="T67" fmla="*/ 252 h 337"/>
                <a:gd name="T68" fmla="*/ 566 w 818"/>
                <a:gd name="T69" fmla="*/ 287 h 337"/>
                <a:gd name="T70" fmla="*/ 586 w 818"/>
                <a:gd name="T71" fmla="*/ 294 h 337"/>
                <a:gd name="T72" fmla="*/ 607 w 818"/>
                <a:gd name="T73" fmla="*/ 302 h 337"/>
                <a:gd name="T74" fmla="*/ 626 w 818"/>
                <a:gd name="T75" fmla="*/ 309 h 337"/>
                <a:gd name="T76" fmla="*/ 646 w 818"/>
                <a:gd name="T77" fmla="*/ 316 h 337"/>
                <a:gd name="T78" fmla="*/ 665 w 818"/>
                <a:gd name="T79" fmla="*/ 320 h 337"/>
                <a:gd name="T80" fmla="*/ 685 w 818"/>
                <a:gd name="T81" fmla="*/ 325 h 337"/>
                <a:gd name="T82" fmla="*/ 704 w 818"/>
                <a:gd name="T83" fmla="*/ 329 h 337"/>
                <a:gd name="T84" fmla="*/ 725 w 818"/>
                <a:gd name="T85" fmla="*/ 333 h 337"/>
                <a:gd name="T86" fmla="*/ 725 w 818"/>
                <a:gd name="T87" fmla="*/ 333 h 3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818" h="337">
                  <a:moveTo>
                    <a:pt x="725" y="333"/>
                  </a:moveTo>
                  <a:lnTo>
                    <a:pt x="736" y="334"/>
                  </a:lnTo>
                  <a:lnTo>
                    <a:pt x="748" y="334"/>
                  </a:lnTo>
                  <a:lnTo>
                    <a:pt x="760" y="336"/>
                  </a:lnTo>
                  <a:lnTo>
                    <a:pt x="772" y="337"/>
                  </a:lnTo>
                  <a:lnTo>
                    <a:pt x="783" y="336"/>
                  </a:lnTo>
                  <a:lnTo>
                    <a:pt x="794" y="336"/>
                  </a:lnTo>
                  <a:lnTo>
                    <a:pt x="806" y="336"/>
                  </a:lnTo>
                  <a:lnTo>
                    <a:pt x="818" y="336"/>
                  </a:lnTo>
                  <a:lnTo>
                    <a:pt x="812" y="307"/>
                  </a:lnTo>
                  <a:lnTo>
                    <a:pt x="782" y="307"/>
                  </a:lnTo>
                  <a:lnTo>
                    <a:pt x="752" y="307"/>
                  </a:lnTo>
                  <a:lnTo>
                    <a:pt x="721" y="303"/>
                  </a:lnTo>
                  <a:lnTo>
                    <a:pt x="692" y="298"/>
                  </a:lnTo>
                  <a:lnTo>
                    <a:pt x="659" y="291"/>
                  </a:lnTo>
                  <a:lnTo>
                    <a:pt x="629" y="282"/>
                  </a:lnTo>
                  <a:lnTo>
                    <a:pt x="598" y="271"/>
                  </a:lnTo>
                  <a:lnTo>
                    <a:pt x="566" y="259"/>
                  </a:lnTo>
                  <a:lnTo>
                    <a:pt x="493" y="224"/>
                  </a:lnTo>
                  <a:lnTo>
                    <a:pt x="421" y="187"/>
                  </a:lnTo>
                  <a:lnTo>
                    <a:pt x="350" y="148"/>
                  </a:lnTo>
                  <a:lnTo>
                    <a:pt x="279" y="110"/>
                  </a:lnTo>
                  <a:lnTo>
                    <a:pt x="207" y="73"/>
                  </a:lnTo>
                  <a:lnTo>
                    <a:pt x="137" y="42"/>
                  </a:lnTo>
                  <a:lnTo>
                    <a:pt x="68" y="16"/>
                  </a:lnTo>
                  <a:lnTo>
                    <a:pt x="0" y="0"/>
                  </a:lnTo>
                  <a:lnTo>
                    <a:pt x="3" y="31"/>
                  </a:lnTo>
                  <a:lnTo>
                    <a:pt x="70" y="46"/>
                  </a:lnTo>
                  <a:lnTo>
                    <a:pt x="140" y="71"/>
                  </a:lnTo>
                  <a:lnTo>
                    <a:pt x="208" y="101"/>
                  </a:lnTo>
                  <a:lnTo>
                    <a:pt x="280" y="138"/>
                  </a:lnTo>
                  <a:lnTo>
                    <a:pt x="350" y="176"/>
                  </a:lnTo>
                  <a:lnTo>
                    <a:pt x="422" y="215"/>
                  </a:lnTo>
                  <a:lnTo>
                    <a:pt x="494" y="252"/>
                  </a:lnTo>
                  <a:lnTo>
                    <a:pt x="566" y="287"/>
                  </a:lnTo>
                  <a:lnTo>
                    <a:pt x="586" y="294"/>
                  </a:lnTo>
                  <a:lnTo>
                    <a:pt x="607" y="302"/>
                  </a:lnTo>
                  <a:lnTo>
                    <a:pt x="626" y="309"/>
                  </a:lnTo>
                  <a:lnTo>
                    <a:pt x="646" y="316"/>
                  </a:lnTo>
                  <a:lnTo>
                    <a:pt x="665" y="320"/>
                  </a:lnTo>
                  <a:lnTo>
                    <a:pt x="685" y="325"/>
                  </a:lnTo>
                  <a:lnTo>
                    <a:pt x="704" y="329"/>
                  </a:lnTo>
                  <a:lnTo>
                    <a:pt x="725" y="333"/>
                  </a:lnTo>
                  <a:lnTo>
                    <a:pt x="725" y="33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25" name="Freeform 127"/>
            <p:cNvSpPr>
              <a:spLocks/>
            </p:cNvSpPr>
            <p:nvPr/>
          </p:nvSpPr>
          <p:spPr bwMode="auto">
            <a:xfrm>
              <a:off x="629" y="1420"/>
              <a:ext cx="110" cy="36"/>
            </a:xfrm>
            <a:custGeom>
              <a:avLst/>
              <a:gdLst>
                <a:gd name="T0" fmla="*/ 110 w 110"/>
                <a:gd name="T1" fmla="*/ 36 h 36"/>
                <a:gd name="T2" fmla="*/ 107 w 110"/>
                <a:gd name="T3" fmla="*/ 5 h 36"/>
                <a:gd name="T4" fmla="*/ 95 w 110"/>
                <a:gd name="T5" fmla="*/ 2 h 36"/>
                <a:gd name="T6" fmla="*/ 85 w 110"/>
                <a:gd name="T7" fmla="*/ 1 h 36"/>
                <a:gd name="T8" fmla="*/ 73 w 110"/>
                <a:gd name="T9" fmla="*/ 0 h 36"/>
                <a:gd name="T10" fmla="*/ 63 w 110"/>
                <a:gd name="T11" fmla="*/ 0 h 36"/>
                <a:gd name="T12" fmla="*/ 52 w 110"/>
                <a:gd name="T13" fmla="*/ 0 h 36"/>
                <a:gd name="T14" fmla="*/ 42 w 110"/>
                <a:gd name="T15" fmla="*/ 0 h 36"/>
                <a:gd name="T16" fmla="*/ 32 w 110"/>
                <a:gd name="T17" fmla="*/ 0 h 36"/>
                <a:gd name="T18" fmla="*/ 22 w 110"/>
                <a:gd name="T19" fmla="*/ 0 h 36"/>
                <a:gd name="T20" fmla="*/ 10 w 110"/>
                <a:gd name="T21" fmla="*/ 0 h 36"/>
                <a:gd name="T22" fmla="*/ 0 w 110"/>
                <a:gd name="T23" fmla="*/ 1 h 36"/>
                <a:gd name="T24" fmla="*/ 0 w 110"/>
                <a:gd name="T25" fmla="*/ 9 h 36"/>
                <a:gd name="T26" fmla="*/ 0 w 110"/>
                <a:gd name="T27" fmla="*/ 16 h 36"/>
                <a:gd name="T28" fmla="*/ 0 w 110"/>
                <a:gd name="T29" fmla="*/ 23 h 36"/>
                <a:gd name="T30" fmla="*/ 0 w 110"/>
                <a:gd name="T31" fmla="*/ 31 h 36"/>
                <a:gd name="T32" fmla="*/ 7 w 110"/>
                <a:gd name="T33" fmla="*/ 30 h 36"/>
                <a:gd name="T34" fmla="*/ 15 w 110"/>
                <a:gd name="T35" fmla="*/ 30 h 36"/>
                <a:gd name="T36" fmla="*/ 23 w 110"/>
                <a:gd name="T37" fmla="*/ 29 h 36"/>
                <a:gd name="T38" fmla="*/ 32 w 110"/>
                <a:gd name="T39" fmla="*/ 29 h 36"/>
                <a:gd name="T40" fmla="*/ 41 w 110"/>
                <a:gd name="T41" fmla="*/ 29 h 36"/>
                <a:gd name="T42" fmla="*/ 50 w 110"/>
                <a:gd name="T43" fmla="*/ 29 h 36"/>
                <a:gd name="T44" fmla="*/ 60 w 110"/>
                <a:gd name="T45" fmla="*/ 29 h 36"/>
                <a:gd name="T46" fmla="*/ 70 w 110"/>
                <a:gd name="T47" fmla="*/ 30 h 36"/>
                <a:gd name="T48" fmla="*/ 79 w 110"/>
                <a:gd name="T49" fmla="*/ 30 h 36"/>
                <a:gd name="T50" fmla="*/ 90 w 110"/>
                <a:gd name="T51" fmla="*/ 32 h 36"/>
                <a:gd name="T52" fmla="*/ 99 w 110"/>
                <a:gd name="T53" fmla="*/ 33 h 36"/>
                <a:gd name="T54" fmla="*/ 110 w 110"/>
                <a:gd name="T55" fmla="*/ 36 h 36"/>
                <a:gd name="T56" fmla="*/ 110 w 110"/>
                <a:gd name="T57" fmla="*/ 36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10" h="36">
                  <a:moveTo>
                    <a:pt x="110" y="36"/>
                  </a:moveTo>
                  <a:lnTo>
                    <a:pt x="107" y="5"/>
                  </a:lnTo>
                  <a:lnTo>
                    <a:pt x="95" y="2"/>
                  </a:lnTo>
                  <a:lnTo>
                    <a:pt x="85" y="1"/>
                  </a:lnTo>
                  <a:lnTo>
                    <a:pt x="73" y="0"/>
                  </a:lnTo>
                  <a:lnTo>
                    <a:pt x="63" y="0"/>
                  </a:lnTo>
                  <a:lnTo>
                    <a:pt x="52" y="0"/>
                  </a:lnTo>
                  <a:lnTo>
                    <a:pt x="42" y="0"/>
                  </a:lnTo>
                  <a:lnTo>
                    <a:pt x="32" y="0"/>
                  </a:lnTo>
                  <a:lnTo>
                    <a:pt x="22" y="0"/>
                  </a:lnTo>
                  <a:lnTo>
                    <a:pt x="10" y="0"/>
                  </a:lnTo>
                  <a:lnTo>
                    <a:pt x="0" y="1"/>
                  </a:lnTo>
                  <a:lnTo>
                    <a:pt x="0" y="9"/>
                  </a:lnTo>
                  <a:lnTo>
                    <a:pt x="0" y="16"/>
                  </a:lnTo>
                  <a:lnTo>
                    <a:pt x="0" y="23"/>
                  </a:lnTo>
                  <a:lnTo>
                    <a:pt x="0" y="31"/>
                  </a:lnTo>
                  <a:lnTo>
                    <a:pt x="7" y="30"/>
                  </a:lnTo>
                  <a:lnTo>
                    <a:pt x="15" y="30"/>
                  </a:lnTo>
                  <a:lnTo>
                    <a:pt x="23" y="29"/>
                  </a:lnTo>
                  <a:lnTo>
                    <a:pt x="32" y="29"/>
                  </a:lnTo>
                  <a:lnTo>
                    <a:pt x="41" y="29"/>
                  </a:lnTo>
                  <a:lnTo>
                    <a:pt x="50" y="29"/>
                  </a:lnTo>
                  <a:lnTo>
                    <a:pt x="60" y="29"/>
                  </a:lnTo>
                  <a:lnTo>
                    <a:pt x="70" y="30"/>
                  </a:lnTo>
                  <a:lnTo>
                    <a:pt x="79" y="30"/>
                  </a:lnTo>
                  <a:lnTo>
                    <a:pt x="90" y="32"/>
                  </a:lnTo>
                  <a:lnTo>
                    <a:pt x="99" y="33"/>
                  </a:lnTo>
                  <a:lnTo>
                    <a:pt x="110" y="36"/>
                  </a:lnTo>
                  <a:lnTo>
                    <a:pt x="110" y="3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26" name="Freeform 128"/>
            <p:cNvSpPr>
              <a:spLocks/>
            </p:cNvSpPr>
            <p:nvPr/>
          </p:nvSpPr>
          <p:spPr bwMode="auto">
            <a:xfrm>
              <a:off x="2299" y="1420"/>
              <a:ext cx="815" cy="339"/>
            </a:xfrm>
            <a:custGeom>
              <a:avLst/>
              <a:gdLst>
                <a:gd name="T0" fmla="*/ 249 w 815"/>
                <a:gd name="T1" fmla="*/ 81 h 339"/>
                <a:gd name="T2" fmla="*/ 216 w 815"/>
                <a:gd name="T3" fmla="*/ 64 h 339"/>
                <a:gd name="T4" fmla="*/ 184 w 815"/>
                <a:gd name="T5" fmla="*/ 50 h 339"/>
                <a:gd name="T6" fmla="*/ 152 w 815"/>
                <a:gd name="T7" fmla="*/ 37 h 339"/>
                <a:gd name="T8" fmla="*/ 121 w 815"/>
                <a:gd name="T9" fmla="*/ 27 h 339"/>
                <a:gd name="T10" fmla="*/ 90 w 815"/>
                <a:gd name="T11" fmla="*/ 16 h 339"/>
                <a:gd name="T12" fmla="*/ 61 w 815"/>
                <a:gd name="T13" fmla="*/ 9 h 339"/>
                <a:gd name="T14" fmla="*/ 30 w 815"/>
                <a:gd name="T15" fmla="*/ 2 h 339"/>
                <a:gd name="T16" fmla="*/ 0 w 815"/>
                <a:gd name="T17" fmla="*/ 0 h 339"/>
                <a:gd name="T18" fmla="*/ 6 w 815"/>
                <a:gd name="T19" fmla="*/ 30 h 339"/>
                <a:gd name="T20" fmla="*/ 12 w 815"/>
                <a:gd name="T21" fmla="*/ 30 h 339"/>
                <a:gd name="T22" fmla="*/ 19 w 815"/>
                <a:gd name="T23" fmla="*/ 32 h 339"/>
                <a:gd name="T24" fmla="*/ 26 w 815"/>
                <a:gd name="T25" fmla="*/ 32 h 339"/>
                <a:gd name="T26" fmla="*/ 35 w 815"/>
                <a:gd name="T27" fmla="*/ 34 h 339"/>
                <a:gd name="T28" fmla="*/ 60 w 815"/>
                <a:gd name="T29" fmla="*/ 38 h 339"/>
                <a:gd name="T30" fmla="*/ 85 w 815"/>
                <a:gd name="T31" fmla="*/ 45 h 339"/>
                <a:gd name="T32" fmla="*/ 112 w 815"/>
                <a:gd name="T33" fmla="*/ 51 h 339"/>
                <a:gd name="T34" fmla="*/ 139 w 815"/>
                <a:gd name="T35" fmla="*/ 61 h 339"/>
                <a:gd name="T36" fmla="*/ 166 w 815"/>
                <a:gd name="T37" fmla="*/ 70 h 339"/>
                <a:gd name="T38" fmla="*/ 193 w 815"/>
                <a:gd name="T39" fmla="*/ 81 h 339"/>
                <a:gd name="T40" fmla="*/ 220 w 815"/>
                <a:gd name="T41" fmla="*/ 93 h 339"/>
                <a:gd name="T42" fmla="*/ 249 w 815"/>
                <a:gd name="T43" fmla="*/ 108 h 339"/>
                <a:gd name="T44" fmla="*/ 318 w 815"/>
                <a:gd name="T45" fmla="*/ 143 h 339"/>
                <a:gd name="T46" fmla="*/ 388 w 815"/>
                <a:gd name="T47" fmla="*/ 181 h 339"/>
                <a:gd name="T48" fmla="*/ 457 w 815"/>
                <a:gd name="T49" fmla="*/ 218 h 339"/>
                <a:gd name="T50" fmla="*/ 525 w 815"/>
                <a:gd name="T51" fmla="*/ 253 h 339"/>
                <a:gd name="T52" fmla="*/ 593 w 815"/>
                <a:gd name="T53" fmla="*/ 282 h 339"/>
                <a:gd name="T54" fmla="*/ 660 w 815"/>
                <a:gd name="T55" fmla="*/ 308 h 339"/>
                <a:gd name="T56" fmla="*/ 726 w 815"/>
                <a:gd name="T57" fmla="*/ 327 h 339"/>
                <a:gd name="T58" fmla="*/ 793 w 815"/>
                <a:gd name="T59" fmla="*/ 338 h 339"/>
                <a:gd name="T60" fmla="*/ 798 w 815"/>
                <a:gd name="T61" fmla="*/ 338 h 339"/>
                <a:gd name="T62" fmla="*/ 804 w 815"/>
                <a:gd name="T63" fmla="*/ 339 h 339"/>
                <a:gd name="T64" fmla="*/ 809 w 815"/>
                <a:gd name="T65" fmla="*/ 339 h 339"/>
                <a:gd name="T66" fmla="*/ 815 w 815"/>
                <a:gd name="T67" fmla="*/ 339 h 339"/>
                <a:gd name="T68" fmla="*/ 812 w 815"/>
                <a:gd name="T69" fmla="*/ 310 h 339"/>
                <a:gd name="T70" fmla="*/ 806 w 815"/>
                <a:gd name="T71" fmla="*/ 309 h 339"/>
                <a:gd name="T72" fmla="*/ 800 w 815"/>
                <a:gd name="T73" fmla="*/ 309 h 339"/>
                <a:gd name="T74" fmla="*/ 794 w 815"/>
                <a:gd name="T75" fmla="*/ 308 h 339"/>
                <a:gd name="T76" fmla="*/ 788 w 815"/>
                <a:gd name="T77" fmla="*/ 308 h 339"/>
                <a:gd name="T78" fmla="*/ 722 w 815"/>
                <a:gd name="T79" fmla="*/ 297 h 339"/>
                <a:gd name="T80" fmla="*/ 657 w 815"/>
                <a:gd name="T81" fmla="*/ 279 h 339"/>
                <a:gd name="T82" fmla="*/ 591 w 815"/>
                <a:gd name="T83" fmla="*/ 253 h 339"/>
                <a:gd name="T84" fmla="*/ 523 w 815"/>
                <a:gd name="T85" fmla="*/ 224 h 339"/>
                <a:gd name="T86" fmla="*/ 455 w 815"/>
                <a:gd name="T87" fmla="*/ 189 h 339"/>
                <a:gd name="T88" fmla="*/ 387 w 815"/>
                <a:gd name="T89" fmla="*/ 154 h 339"/>
                <a:gd name="T90" fmla="*/ 318 w 815"/>
                <a:gd name="T91" fmla="*/ 115 h 339"/>
                <a:gd name="T92" fmla="*/ 249 w 815"/>
                <a:gd name="T93" fmla="*/ 81 h 339"/>
                <a:gd name="T94" fmla="*/ 249 w 815"/>
                <a:gd name="T95" fmla="*/ 81 h 3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815" h="339">
                  <a:moveTo>
                    <a:pt x="249" y="81"/>
                  </a:moveTo>
                  <a:lnTo>
                    <a:pt x="216" y="64"/>
                  </a:lnTo>
                  <a:lnTo>
                    <a:pt x="184" y="50"/>
                  </a:lnTo>
                  <a:lnTo>
                    <a:pt x="152" y="37"/>
                  </a:lnTo>
                  <a:lnTo>
                    <a:pt x="121" y="27"/>
                  </a:lnTo>
                  <a:lnTo>
                    <a:pt x="90" y="16"/>
                  </a:lnTo>
                  <a:lnTo>
                    <a:pt x="61" y="9"/>
                  </a:lnTo>
                  <a:lnTo>
                    <a:pt x="30" y="2"/>
                  </a:lnTo>
                  <a:lnTo>
                    <a:pt x="0" y="0"/>
                  </a:lnTo>
                  <a:lnTo>
                    <a:pt x="6" y="30"/>
                  </a:lnTo>
                  <a:lnTo>
                    <a:pt x="12" y="30"/>
                  </a:lnTo>
                  <a:lnTo>
                    <a:pt x="19" y="32"/>
                  </a:lnTo>
                  <a:lnTo>
                    <a:pt x="26" y="32"/>
                  </a:lnTo>
                  <a:lnTo>
                    <a:pt x="35" y="34"/>
                  </a:lnTo>
                  <a:lnTo>
                    <a:pt x="60" y="38"/>
                  </a:lnTo>
                  <a:lnTo>
                    <a:pt x="85" y="45"/>
                  </a:lnTo>
                  <a:lnTo>
                    <a:pt x="112" y="51"/>
                  </a:lnTo>
                  <a:lnTo>
                    <a:pt x="139" y="61"/>
                  </a:lnTo>
                  <a:lnTo>
                    <a:pt x="166" y="70"/>
                  </a:lnTo>
                  <a:lnTo>
                    <a:pt x="193" y="81"/>
                  </a:lnTo>
                  <a:lnTo>
                    <a:pt x="220" y="93"/>
                  </a:lnTo>
                  <a:lnTo>
                    <a:pt x="249" y="108"/>
                  </a:lnTo>
                  <a:lnTo>
                    <a:pt x="318" y="143"/>
                  </a:lnTo>
                  <a:lnTo>
                    <a:pt x="388" y="181"/>
                  </a:lnTo>
                  <a:lnTo>
                    <a:pt x="457" y="218"/>
                  </a:lnTo>
                  <a:lnTo>
                    <a:pt x="525" y="253"/>
                  </a:lnTo>
                  <a:lnTo>
                    <a:pt x="593" y="282"/>
                  </a:lnTo>
                  <a:lnTo>
                    <a:pt x="660" y="308"/>
                  </a:lnTo>
                  <a:lnTo>
                    <a:pt x="726" y="327"/>
                  </a:lnTo>
                  <a:lnTo>
                    <a:pt x="793" y="338"/>
                  </a:lnTo>
                  <a:lnTo>
                    <a:pt x="798" y="338"/>
                  </a:lnTo>
                  <a:lnTo>
                    <a:pt x="804" y="339"/>
                  </a:lnTo>
                  <a:lnTo>
                    <a:pt x="809" y="339"/>
                  </a:lnTo>
                  <a:lnTo>
                    <a:pt x="815" y="339"/>
                  </a:lnTo>
                  <a:lnTo>
                    <a:pt x="812" y="310"/>
                  </a:lnTo>
                  <a:lnTo>
                    <a:pt x="806" y="309"/>
                  </a:lnTo>
                  <a:lnTo>
                    <a:pt x="800" y="309"/>
                  </a:lnTo>
                  <a:lnTo>
                    <a:pt x="794" y="308"/>
                  </a:lnTo>
                  <a:lnTo>
                    <a:pt x="788" y="308"/>
                  </a:lnTo>
                  <a:lnTo>
                    <a:pt x="722" y="297"/>
                  </a:lnTo>
                  <a:lnTo>
                    <a:pt x="657" y="279"/>
                  </a:lnTo>
                  <a:lnTo>
                    <a:pt x="591" y="253"/>
                  </a:lnTo>
                  <a:lnTo>
                    <a:pt x="523" y="224"/>
                  </a:lnTo>
                  <a:lnTo>
                    <a:pt x="455" y="189"/>
                  </a:lnTo>
                  <a:lnTo>
                    <a:pt x="387" y="154"/>
                  </a:lnTo>
                  <a:lnTo>
                    <a:pt x="318" y="115"/>
                  </a:lnTo>
                  <a:lnTo>
                    <a:pt x="249" y="81"/>
                  </a:lnTo>
                  <a:lnTo>
                    <a:pt x="249" y="8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27" name="Freeform 129"/>
            <p:cNvSpPr>
              <a:spLocks/>
            </p:cNvSpPr>
            <p:nvPr/>
          </p:nvSpPr>
          <p:spPr bwMode="auto">
            <a:xfrm>
              <a:off x="1652" y="2021"/>
              <a:ext cx="755" cy="333"/>
            </a:xfrm>
            <a:custGeom>
              <a:avLst/>
              <a:gdLst>
                <a:gd name="T0" fmla="*/ 582 w 755"/>
                <a:gd name="T1" fmla="*/ 51 h 333"/>
                <a:gd name="T2" fmla="*/ 602 w 755"/>
                <a:gd name="T3" fmla="*/ 46 h 333"/>
                <a:gd name="T4" fmla="*/ 623 w 755"/>
                <a:gd name="T5" fmla="*/ 41 h 333"/>
                <a:gd name="T6" fmla="*/ 645 w 755"/>
                <a:gd name="T7" fmla="*/ 36 h 333"/>
                <a:gd name="T8" fmla="*/ 666 w 755"/>
                <a:gd name="T9" fmla="*/ 33 h 333"/>
                <a:gd name="T10" fmla="*/ 687 w 755"/>
                <a:gd name="T11" fmla="*/ 31 h 333"/>
                <a:gd name="T12" fmla="*/ 710 w 755"/>
                <a:gd name="T13" fmla="*/ 30 h 333"/>
                <a:gd name="T14" fmla="*/ 732 w 755"/>
                <a:gd name="T15" fmla="*/ 30 h 333"/>
                <a:gd name="T16" fmla="*/ 755 w 755"/>
                <a:gd name="T17" fmla="*/ 32 h 333"/>
                <a:gd name="T18" fmla="*/ 752 w 755"/>
                <a:gd name="T19" fmla="*/ 2 h 333"/>
                <a:gd name="T20" fmla="*/ 727 w 755"/>
                <a:gd name="T21" fmla="*/ 0 h 333"/>
                <a:gd name="T22" fmla="*/ 705 w 755"/>
                <a:gd name="T23" fmla="*/ 1 h 333"/>
                <a:gd name="T24" fmla="*/ 682 w 755"/>
                <a:gd name="T25" fmla="*/ 1 h 333"/>
                <a:gd name="T26" fmla="*/ 662 w 755"/>
                <a:gd name="T27" fmla="*/ 4 h 333"/>
                <a:gd name="T28" fmla="*/ 639 w 755"/>
                <a:gd name="T29" fmla="*/ 6 h 333"/>
                <a:gd name="T30" fmla="*/ 618 w 755"/>
                <a:gd name="T31" fmla="*/ 11 h 333"/>
                <a:gd name="T32" fmla="*/ 596 w 755"/>
                <a:gd name="T33" fmla="*/ 15 h 333"/>
                <a:gd name="T34" fmla="*/ 575 w 755"/>
                <a:gd name="T35" fmla="*/ 23 h 333"/>
                <a:gd name="T36" fmla="*/ 537 w 755"/>
                <a:gd name="T37" fmla="*/ 35 h 333"/>
                <a:gd name="T38" fmla="*/ 498 w 755"/>
                <a:gd name="T39" fmla="*/ 50 h 333"/>
                <a:gd name="T40" fmla="*/ 460 w 755"/>
                <a:gd name="T41" fmla="*/ 68 h 333"/>
                <a:gd name="T42" fmla="*/ 424 w 755"/>
                <a:gd name="T43" fmla="*/ 87 h 333"/>
                <a:gd name="T44" fmla="*/ 386 w 755"/>
                <a:gd name="T45" fmla="*/ 108 h 333"/>
                <a:gd name="T46" fmla="*/ 350 w 755"/>
                <a:gd name="T47" fmla="*/ 131 h 333"/>
                <a:gd name="T48" fmla="*/ 312 w 755"/>
                <a:gd name="T49" fmla="*/ 155 h 333"/>
                <a:gd name="T50" fmla="*/ 275 w 755"/>
                <a:gd name="T51" fmla="*/ 181 h 333"/>
                <a:gd name="T52" fmla="*/ 240 w 755"/>
                <a:gd name="T53" fmla="*/ 202 h 333"/>
                <a:gd name="T54" fmla="*/ 206 w 755"/>
                <a:gd name="T55" fmla="*/ 222 h 333"/>
                <a:gd name="T56" fmla="*/ 172 w 755"/>
                <a:gd name="T57" fmla="*/ 240 h 333"/>
                <a:gd name="T58" fmla="*/ 140 w 755"/>
                <a:gd name="T59" fmla="*/ 258 h 333"/>
                <a:gd name="T60" fmla="*/ 105 w 755"/>
                <a:gd name="T61" fmla="*/ 273 h 333"/>
                <a:gd name="T62" fmla="*/ 70 w 755"/>
                <a:gd name="T63" fmla="*/ 286 h 333"/>
                <a:gd name="T64" fmla="*/ 35 w 755"/>
                <a:gd name="T65" fmla="*/ 295 h 333"/>
                <a:gd name="T66" fmla="*/ 0 w 755"/>
                <a:gd name="T67" fmla="*/ 302 h 333"/>
                <a:gd name="T68" fmla="*/ 4 w 755"/>
                <a:gd name="T69" fmla="*/ 333 h 333"/>
                <a:gd name="T70" fmla="*/ 38 w 755"/>
                <a:gd name="T71" fmla="*/ 325 h 333"/>
                <a:gd name="T72" fmla="*/ 73 w 755"/>
                <a:gd name="T73" fmla="*/ 316 h 333"/>
                <a:gd name="T74" fmla="*/ 107 w 755"/>
                <a:gd name="T75" fmla="*/ 302 h 333"/>
                <a:gd name="T76" fmla="*/ 142 w 755"/>
                <a:gd name="T77" fmla="*/ 289 h 333"/>
                <a:gd name="T78" fmla="*/ 174 w 755"/>
                <a:gd name="T79" fmla="*/ 272 h 333"/>
                <a:gd name="T80" fmla="*/ 208 w 755"/>
                <a:gd name="T81" fmla="*/ 254 h 333"/>
                <a:gd name="T82" fmla="*/ 242 w 755"/>
                <a:gd name="T83" fmla="*/ 233 h 333"/>
                <a:gd name="T84" fmla="*/ 276 w 755"/>
                <a:gd name="T85" fmla="*/ 212 h 333"/>
                <a:gd name="T86" fmla="*/ 313 w 755"/>
                <a:gd name="T87" fmla="*/ 186 h 333"/>
                <a:gd name="T88" fmla="*/ 352 w 755"/>
                <a:gd name="T89" fmla="*/ 163 h 333"/>
                <a:gd name="T90" fmla="*/ 388 w 755"/>
                <a:gd name="T91" fmla="*/ 139 h 333"/>
                <a:gd name="T92" fmla="*/ 426 w 755"/>
                <a:gd name="T93" fmla="*/ 119 h 333"/>
                <a:gd name="T94" fmla="*/ 465 w 755"/>
                <a:gd name="T95" fmla="*/ 98 h 333"/>
                <a:gd name="T96" fmla="*/ 503 w 755"/>
                <a:gd name="T97" fmla="*/ 81 h 333"/>
                <a:gd name="T98" fmla="*/ 541 w 755"/>
                <a:gd name="T99" fmla="*/ 65 h 333"/>
                <a:gd name="T100" fmla="*/ 582 w 755"/>
                <a:gd name="T101" fmla="*/ 51 h 333"/>
                <a:gd name="T102" fmla="*/ 582 w 755"/>
                <a:gd name="T103" fmla="*/ 51 h 3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755" h="333">
                  <a:moveTo>
                    <a:pt x="582" y="51"/>
                  </a:moveTo>
                  <a:lnTo>
                    <a:pt x="602" y="46"/>
                  </a:lnTo>
                  <a:lnTo>
                    <a:pt x="623" y="41"/>
                  </a:lnTo>
                  <a:lnTo>
                    <a:pt x="645" y="36"/>
                  </a:lnTo>
                  <a:lnTo>
                    <a:pt x="666" y="33"/>
                  </a:lnTo>
                  <a:lnTo>
                    <a:pt x="687" y="31"/>
                  </a:lnTo>
                  <a:lnTo>
                    <a:pt x="710" y="30"/>
                  </a:lnTo>
                  <a:lnTo>
                    <a:pt x="732" y="30"/>
                  </a:lnTo>
                  <a:lnTo>
                    <a:pt x="755" y="32"/>
                  </a:lnTo>
                  <a:lnTo>
                    <a:pt x="752" y="2"/>
                  </a:lnTo>
                  <a:lnTo>
                    <a:pt x="727" y="0"/>
                  </a:lnTo>
                  <a:lnTo>
                    <a:pt x="705" y="1"/>
                  </a:lnTo>
                  <a:lnTo>
                    <a:pt x="682" y="1"/>
                  </a:lnTo>
                  <a:lnTo>
                    <a:pt x="662" y="4"/>
                  </a:lnTo>
                  <a:lnTo>
                    <a:pt x="639" y="6"/>
                  </a:lnTo>
                  <a:lnTo>
                    <a:pt x="618" y="11"/>
                  </a:lnTo>
                  <a:lnTo>
                    <a:pt x="596" y="15"/>
                  </a:lnTo>
                  <a:lnTo>
                    <a:pt x="575" y="23"/>
                  </a:lnTo>
                  <a:lnTo>
                    <a:pt x="537" y="35"/>
                  </a:lnTo>
                  <a:lnTo>
                    <a:pt x="498" y="50"/>
                  </a:lnTo>
                  <a:lnTo>
                    <a:pt x="460" y="68"/>
                  </a:lnTo>
                  <a:lnTo>
                    <a:pt x="424" y="87"/>
                  </a:lnTo>
                  <a:lnTo>
                    <a:pt x="386" y="108"/>
                  </a:lnTo>
                  <a:lnTo>
                    <a:pt x="350" y="131"/>
                  </a:lnTo>
                  <a:lnTo>
                    <a:pt x="312" y="155"/>
                  </a:lnTo>
                  <a:lnTo>
                    <a:pt x="275" y="181"/>
                  </a:lnTo>
                  <a:lnTo>
                    <a:pt x="240" y="202"/>
                  </a:lnTo>
                  <a:lnTo>
                    <a:pt x="206" y="222"/>
                  </a:lnTo>
                  <a:lnTo>
                    <a:pt x="172" y="240"/>
                  </a:lnTo>
                  <a:lnTo>
                    <a:pt x="140" y="258"/>
                  </a:lnTo>
                  <a:lnTo>
                    <a:pt x="105" y="273"/>
                  </a:lnTo>
                  <a:lnTo>
                    <a:pt x="70" y="286"/>
                  </a:lnTo>
                  <a:lnTo>
                    <a:pt x="35" y="295"/>
                  </a:lnTo>
                  <a:lnTo>
                    <a:pt x="0" y="302"/>
                  </a:lnTo>
                  <a:lnTo>
                    <a:pt x="4" y="333"/>
                  </a:lnTo>
                  <a:lnTo>
                    <a:pt x="38" y="325"/>
                  </a:lnTo>
                  <a:lnTo>
                    <a:pt x="73" y="316"/>
                  </a:lnTo>
                  <a:lnTo>
                    <a:pt x="107" y="302"/>
                  </a:lnTo>
                  <a:lnTo>
                    <a:pt x="142" y="289"/>
                  </a:lnTo>
                  <a:lnTo>
                    <a:pt x="174" y="272"/>
                  </a:lnTo>
                  <a:lnTo>
                    <a:pt x="208" y="254"/>
                  </a:lnTo>
                  <a:lnTo>
                    <a:pt x="242" y="233"/>
                  </a:lnTo>
                  <a:lnTo>
                    <a:pt x="276" y="212"/>
                  </a:lnTo>
                  <a:lnTo>
                    <a:pt x="313" y="186"/>
                  </a:lnTo>
                  <a:lnTo>
                    <a:pt x="352" y="163"/>
                  </a:lnTo>
                  <a:lnTo>
                    <a:pt x="388" y="139"/>
                  </a:lnTo>
                  <a:lnTo>
                    <a:pt x="426" y="119"/>
                  </a:lnTo>
                  <a:lnTo>
                    <a:pt x="465" y="98"/>
                  </a:lnTo>
                  <a:lnTo>
                    <a:pt x="503" y="81"/>
                  </a:lnTo>
                  <a:lnTo>
                    <a:pt x="541" y="65"/>
                  </a:lnTo>
                  <a:lnTo>
                    <a:pt x="582" y="51"/>
                  </a:lnTo>
                  <a:lnTo>
                    <a:pt x="582" y="5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28" name="Freeform 130"/>
            <p:cNvSpPr>
              <a:spLocks/>
            </p:cNvSpPr>
            <p:nvPr/>
          </p:nvSpPr>
          <p:spPr bwMode="auto">
            <a:xfrm>
              <a:off x="2404" y="2023"/>
              <a:ext cx="778" cy="334"/>
            </a:xfrm>
            <a:custGeom>
              <a:avLst/>
              <a:gdLst>
                <a:gd name="T0" fmla="*/ 0 w 778"/>
                <a:gd name="T1" fmla="*/ 0 h 334"/>
                <a:gd name="T2" fmla="*/ 3 w 778"/>
                <a:gd name="T3" fmla="*/ 30 h 334"/>
                <a:gd name="T4" fmla="*/ 19 w 778"/>
                <a:gd name="T5" fmla="*/ 30 h 334"/>
                <a:gd name="T6" fmla="*/ 36 w 778"/>
                <a:gd name="T7" fmla="*/ 33 h 334"/>
                <a:gd name="T8" fmla="*/ 52 w 778"/>
                <a:gd name="T9" fmla="*/ 35 h 334"/>
                <a:gd name="T10" fmla="*/ 69 w 778"/>
                <a:gd name="T11" fmla="*/ 39 h 334"/>
                <a:gd name="T12" fmla="*/ 86 w 778"/>
                <a:gd name="T13" fmla="*/ 42 h 334"/>
                <a:gd name="T14" fmla="*/ 103 w 778"/>
                <a:gd name="T15" fmla="*/ 48 h 334"/>
                <a:gd name="T16" fmla="*/ 120 w 778"/>
                <a:gd name="T17" fmla="*/ 53 h 334"/>
                <a:gd name="T18" fmla="*/ 138 w 778"/>
                <a:gd name="T19" fmla="*/ 60 h 334"/>
                <a:gd name="T20" fmla="*/ 219 w 778"/>
                <a:gd name="T21" fmla="*/ 94 h 334"/>
                <a:gd name="T22" fmla="*/ 300 w 778"/>
                <a:gd name="T23" fmla="*/ 137 h 334"/>
                <a:gd name="T24" fmla="*/ 381 w 778"/>
                <a:gd name="T25" fmla="*/ 181 h 334"/>
                <a:gd name="T26" fmla="*/ 462 w 778"/>
                <a:gd name="T27" fmla="*/ 226 h 334"/>
                <a:gd name="T28" fmla="*/ 541 w 778"/>
                <a:gd name="T29" fmla="*/ 264 h 334"/>
                <a:gd name="T30" fmla="*/ 621 w 778"/>
                <a:gd name="T31" fmla="*/ 299 h 334"/>
                <a:gd name="T32" fmla="*/ 699 w 778"/>
                <a:gd name="T33" fmla="*/ 323 h 334"/>
                <a:gd name="T34" fmla="*/ 778 w 778"/>
                <a:gd name="T35" fmla="*/ 334 h 334"/>
                <a:gd name="T36" fmla="*/ 775 w 778"/>
                <a:gd name="T37" fmla="*/ 305 h 334"/>
                <a:gd name="T38" fmla="*/ 697 w 778"/>
                <a:gd name="T39" fmla="*/ 294 h 334"/>
                <a:gd name="T40" fmla="*/ 620 w 778"/>
                <a:gd name="T41" fmla="*/ 271 h 334"/>
                <a:gd name="T42" fmla="*/ 541 w 778"/>
                <a:gd name="T43" fmla="*/ 236 h 334"/>
                <a:gd name="T44" fmla="*/ 461 w 778"/>
                <a:gd name="T45" fmla="*/ 198 h 334"/>
                <a:gd name="T46" fmla="*/ 381 w 778"/>
                <a:gd name="T47" fmla="*/ 153 h 334"/>
                <a:gd name="T48" fmla="*/ 300 w 778"/>
                <a:gd name="T49" fmla="*/ 109 h 334"/>
                <a:gd name="T50" fmla="*/ 219 w 778"/>
                <a:gd name="T51" fmla="*/ 66 h 334"/>
                <a:gd name="T52" fmla="*/ 139 w 778"/>
                <a:gd name="T53" fmla="*/ 31 h 334"/>
                <a:gd name="T54" fmla="*/ 120 w 778"/>
                <a:gd name="T55" fmla="*/ 23 h 334"/>
                <a:gd name="T56" fmla="*/ 102 w 778"/>
                <a:gd name="T57" fmla="*/ 19 h 334"/>
                <a:gd name="T58" fmla="*/ 84 w 778"/>
                <a:gd name="T59" fmla="*/ 13 h 334"/>
                <a:gd name="T60" fmla="*/ 67 w 778"/>
                <a:gd name="T61" fmla="*/ 10 h 334"/>
                <a:gd name="T62" fmla="*/ 49 w 778"/>
                <a:gd name="T63" fmla="*/ 5 h 334"/>
                <a:gd name="T64" fmla="*/ 32 w 778"/>
                <a:gd name="T65" fmla="*/ 3 h 334"/>
                <a:gd name="T66" fmla="*/ 15 w 778"/>
                <a:gd name="T67" fmla="*/ 1 h 334"/>
                <a:gd name="T68" fmla="*/ 0 w 778"/>
                <a:gd name="T69" fmla="*/ 0 h 334"/>
                <a:gd name="T70" fmla="*/ 0 w 778"/>
                <a:gd name="T71" fmla="*/ 0 h 3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778" h="334">
                  <a:moveTo>
                    <a:pt x="0" y="0"/>
                  </a:moveTo>
                  <a:lnTo>
                    <a:pt x="3" y="30"/>
                  </a:lnTo>
                  <a:lnTo>
                    <a:pt x="19" y="30"/>
                  </a:lnTo>
                  <a:lnTo>
                    <a:pt x="36" y="33"/>
                  </a:lnTo>
                  <a:lnTo>
                    <a:pt x="52" y="35"/>
                  </a:lnTo>
                  <a:lnTo>
                    <a:pt x="69" y="39"/>
                  </a:lnTo>
                  <a:lnTo>
                    <a:pt x="86" y="42"/>
                  </a:lnTo>
                  <a:lnTo>
                    <a:pt x="103" y="48"/>
                  </a:lnTo>
                  <a:lnTo>
                    <a:pt x="120" y="53"/>
                  </a:lnTo>
                  <a:lnTo>
                    <a:pt x="138" y="60"/>
                  </a:lnTo>
                  <a:lnTo>
                    <a:pt x="219" y="94"/>
                  </a:lnTo>
                  <a:lnTo>
                    <a:pt x="300" y="137"/>
                  </a:lnTo>
                  <a:lnTo>
                    <a:pt x="381" y="181"/>
                  </a:lnTo>
                  <a:lnTo>
                    <a:pt x="462" y="226"/>
                  </a:lnTo>
                  <a:lnTo>
                    <a:pt x="541" y="264"/>
                  </a:lnTo>
                  <a:lnTo>
                    <a:pt x="621" y="299"/>
                  </a:lnTo>
                  <a:lnTo>
                    <a:pt x="699" y="323"/>
                  </a:lnTo>
                  <a:lnTo>
                    <a:pt x="778" y="334"/>
                  </a:lnTo>
                  <a:lnTo>
                    <a:pt x="775" y="305"/>
                  </a:lnTo>
                  <a:lnTo>
                    <a:pt x="697" y="294"/>
                  </a:lnTo>
                  <a:lnTo>
                    <a:pt x="620" y="271"/>
                  </a:lnTo>
                  <a:lnTo>
                    <a:pt x="541" y="236"/>
                  </a:lnTo>
                  <a:lnTo>
                    <a:pt x="461" y="198"/>
                  </a:lnTo>
                  <a:lnTo>
                    <a:pt x="381" y="153"/>
                  </a:lnTo>
                  <a:lnTo>
                    <a:pt x="300" y="109"/>
                  </a:lnTo>
                  <a:lnTo>
                    <a:pt x="219" y="66"/>
                  </a:lnTo>
                  <a:lnTo>
                    <a:pt x="139" y="31"/>
                  </a:lnTo>
                  <a:lnTo>
                    <a:pt x="120" y="23"/>
                  </a:lnTo>
                  <a:lnTo>
                    <a:pt x="102" y="19"/>
                  </a:lnTo>
                  <a:lnTo>
                    <a:pt x="84" y="13"/>
                  </a:lnTo>
                  <a:lnTo>
                    <a:pt x="67" y="10"/>
                  </a:lnTo>
                  <a:lnTo>
                    <a:pt x="49" y="5"/>
                  </a:lnTo>
                  <a:lnTo>
                    <a:pt x="32" y="3"/>
                  </a:lnTo>
                  <a:lnTo>
                    <a:pt x="15" y="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29" name="Freeform 131"/>
            <p:cNvSpPr>
              <a:spLocks/>
            </p:cNvSpPr>
            <p:nvPr/>
          </p:nvSpPr>
          <p:spPr bwMode="auto">
            <a:xfrm>
              <a:off x="3179" y="2327"/>
              <a:ext cx="38" cy="30"/>
            </a:xfrm>
            <a:custGeom>
              <a:avLst/>
              <a:gdLst>
                <a:gd name="T0" fmla="*/ 0 w 38"/>
                <a:gd name="T1" fmla="*/ 1 h 30"/>
                <a:gd name="T2" fmla="*/ 3 w 38"/>
                <a:gd name="T3" fmla="*/ 30 h 30"/>
                <a:gd name="T4" fmla="*/ 11 w 38"/>
                <a:gd name="T5" fmla="*/ 30 h 30"/>
                <a:gd name="T6" fmla="*/ 20 w 38"/>
                <a:gd name="T7" fmla="*/ 30 h 30"/>
                <a:gd name="T8" fmla="*/ 29 w 38"/>
                <a:gd name="T9" fmla="*/ 30 h 30"/>
                <a:gd name="T10" fmla="*/ 38 w 38"/>
                <a:gd name="T11" fmla="*/ 30 h 30"/>
                <a:gd name="T12" fmla="*/ 38 w 38"/>
                <a:gd name="T13" fmla="*/ 22 h 30"/>
                <a:gd name="T14" fmla="*/ 38 w 38"/>
                <a:gd name="T15" fmla="*/ 14 h 30"/>
                <a:gd name="T16" fmla="*/ 38 w 38"/>
                <a:gd name="T17" fmla="*/ 7 h 30"/>
                <a:gd name="T18" fmla="*/ 38 w 38"/>
                <a:gd name="T19" fmla="*/ 0 h 30"/>
                <a:gd name="T20" fmla="*/ 28 w 38"/>
                <a:gd name="T21" fmla="*/ 0 h 30"/>
                <a:gd name="T22" fmla="*/ 19 w 38"/>
                <a:gd name="T23" fmla="*/ 0 h 30"/>
                <a:gd name="T24" fmla="*/ 9 w 38"/>
                <a:gd name="T25" fmla="*/ 0 h 30"/>
                <a:gd name="T26" fmla="*/ 0 w 38"/>
                <a:gd name="T27" fmla="*/ 1 h 30"/>
                <a:gd name="T28" fmla="*/ 0 w 38"/>
                <a:gd name="T29" fmla="*/ 1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38" h="30">
                  <a:moveTo>
                    <a:pt x="0" y="1"/>
                  </a:moveTo>
                  <a:lnTo>
                    <a:pt x="3" y="30"/>
                  </a:lnTo>
                  <a:lnTo>
                    <a:pt x="11" y="30"/>
                  </a:lnTo>
                  <a:lnTo>
                    <a:pt x="20" y="30"/>
                  </a:lnTo>
                  <a:lnTo>
                    <a:pt x="29" y="30"/>
                  </a:lnTo>
                  <a:lnTo>
                    <a:pt x="38" y="30"/>
                  </a:lnTo>
                  <a:lnTo>
                    <a:pt x="38" y="22"/>
                  </a:lnTo>
                  <a:lnTo>
                    <a:pt x="38" y="14"/>
                  </a:lnTo>
                  <a:lnTo>
                    <a:pt x="38" y="7"/>
                  </a:lnTo>
                  <a:lnTo>
                    <a:pt x="38" y="0"/>
                  </a:lnTo>
                  <a:lnTo>
                    <a:pt x="28" y="0"/>
                  </a:lnTo>
                  <a:lnTo>
                    <a:pt x="19" y="0"/>
                  </a:lnTo>
                  <a:lnTo>
                    <a:pt x="9" y="0"/>
                  </a:lnTo>
                  <a:lnTo>
                    <a:pt x="0" y="1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30" name="Freeform 132"/>
            <p:cNvSpPr>
              <a:spLocks/>
            </p:cNvSpPr>
            <p:nvPr/>
          </p:nvSpPr>
          <p:spPr bwMode="auto">
            <a:xfrm>
              <a:off x="633" y="2017"/>
              <a:ext cx="175" cy="46"/>
            </a:xfrm>
            <a:custGeom>
              <a:avLst/>
              <a:gdLst>
                <a:gd name="T0" fmla="*/ 151 w 175"/>
                <a:gd name="T1" fmla="*/ 33 h 46"/>
                <a:gd name="T2" fmla="*/ 157 w 175"/>
                <a:gd name="T3" fmla="*/ 33 h 46"/>
                <a:gd name="T4" fmla="*/ 163 w 175"/>
                <a:gd name="T5" fmla="*/ 33 h 46"/>
                <a:gd name="T6" fmla="*/ 169 w 175"/>
                <a:gd name="T7" fmla="*/ 34 h 46"/>
                <a:gd name="T8" fmla="*/ 175 w 175"/>
                <a:gd name="T9" fmla="*/ 36 h 46"/>
                <a:gd name="T10" fmla="*/ 172 w 175"/>
                <a:gd name="T11" fmla="*/ 6 h 46"/>
                <a:gd name="T12" fmla="*/ 166 w 175"/>
                <a:gd name="T13" fmla="*/ 4 h 46"/>
                <a:gd name="T14" fmla="*/ 160 w 175"/>
                <a:gd name="T15" fmla="*/ 4 h 46"/>
                <a:gd name="T16" fmla="*/ 154 w 175"/>
                <a:gd name="T17" fmla="*/ 2 h 46"/>
                <a:gd name="T18" fmla="*/ 148 w 175"/>
                <a:gd name="T19" fmla="*/ 2 h 46"/>
                <a:gd name="T20" fmla="*/ 128 w 175"/>
                <a:gd name="T21" fmla="*/ 0 h 46"/>
                <a:gd name="T22" fmla="*/ 109 w 175"/>
                <a:gd name="T23" fmla="*/ 0 h 46"/>
                <a:gd name="T24" fmla="*/ 90 w 175"/>
                <a:gd name="T25" fmla="*/ 0 h 46"/>
                <a:gd name="T26" fmla="*/ 72 w 175"/>
                <a:gd name="T27" fmla="*/ 1 h 46"/>
                <a:gd name="T28" fmla="*/ 54 w 175"/>
                <a:gd name="T29" fmla="*/ 2 h 46"/>
                <a:gd name="T30" fmla="*/ 36 w 175"/>
                <a:gd name="T31" fmla="*/ 7 h 46"/>
                <a:gd name="T32" fmla="*/ 18 w 175"/>
                <a:gd name="T33" fmla="*/ 10 h 46"/>
                <a:gd name="T34" fmla="*/ 0 w 175"/>
                <a:gd name="T35" fmla="*/ 17 h 46"/>
                <a:gd name="T36" fmla="*/ 0 w 175"/>
                <a:gd name="T37" fmla="*/ 24 h 46"/>
                <a:gd name="T38" fmla="*/ 0 w 175"/>
                <a:gd name="T39" fmla="*/ 32 h 46"/>
                <a:gd name="T40" fmla="*/ 0 w 175"/>
                <a:gd name="T41" fmla="*/ 39 h 46"/>
                <a:gd name="T42" fmla="*/ 0 w 175"/>
                <a:gd name="T43" fmla="*/ 46 h 46"/>
                <a:gd name="T44" fmla="*/ 18 w 175"/>
                <a:gd name="T45" fmla="*/ 41 h 46"/>
                <a:gd name="T46" fmla="*/ 37 w 175"/>
                <a:gd name="T47" fmla="*/ 37 h 46"/>
                <a:gd name="T48" fmla="*/ 55 w 175"/>
                <a:gd name="T49" fmla="*/ 33 h 46"/>
                <a:gd name="T50" fmla="*/ 74 w 175"/>
                <a:gd name="T51" fmla="*/ 32 h 46"/>
                <a:gd name="T52" fmla="*/ 93 w 175"/>
                <a:gd name="T53" fmla="*/ 29 h 46"/>
                <a:gd name="T54" fmla="*/ 113 w 175"/>
                <a:gd name="T55" fmla="*/ 29 h 46"/>
                <a:gd name="T56" fmla="*/ 132 w 175"/>
                <a:gd name="T57" fmla="*/ 29 h 46"/>
                <a:gd name="T58" fmla="*/ 151 w 175"/>
                <a:gd name="T59" fmla="*/ 33 h 46"/>
                <a:gd name="T60" fmla="*/ 151 w 175"/>
                <a:gd name="T61" fmla="*/ 33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175" h="46">
                  <a:moveTo>
                    <a:pt x="151" y="33"/>
                  </a:moveTo>
                  <a:lnTo>
                    <a:pt x="157" y="33"/>
                  </a:lnTo>
                  <a:lnTo>
                    <a:pt x="163" y="33"/>
                  </a:lnTo>
                  <a:lnTo>
                    <a:pt x="169" y="34"/>
                  </a:lnTo>
                  <a:lnTo>
                    <a:pt x="175" y="36"/>
                  </a:lnTo>
                  <a:lnTo>
                    <a:pt x="172" y="6"/>
                  </a:lnTo>
                  <a:lnTo>
                    <a:pt x="166" y="4"/>
                  </a:lnTo>
                  <a:lnTo>
                    <a:pt x="160" y="4"/>
                  </a:lnTo>
                  <a:lnTo>
                    <a:pt x="154" y="2"/>
                  </a:lnTo>
                  <a:lnTo>
                    <a:pt x="148" y="2"/>
                  </a:lnTo>
                  <a:lnTo>
                    <a:pt x="128" y="0"/>
                  </a:lnTo>
                  <a:lnTo>
                    <a:pt x="109" y="0"/>
                  </a:lnTo>
                  <a:lnTo>
                    <a:pt x="90" y="0"/>
                  </a:lnTo>
                  <a:lnTo>
                    <a:pt x="72" y="1"/>
                  </a:lnTo>
                  <a:lnTo>
                    <a:pt x="54" y="2"/>
                  </a:lnTo>
                  <a:lnTo>
                    <a:pt x="36" y="7"/>
                  </a:lnTo>
                  <a:lnTo>
                    <a:pt x="18" y="10"/>
                  </a:lnTo>
                  <a:lnTo>
                    <a:pt x="0" y="17"/>
                  </a:lnTo>
                  <a:lnTo>
                    <a:pt x="0" y="24"/>
                  </a:lnTo>
                  <a:lnTo>
                    <a:pt x="0" y="32"/>
                  </a:lnTo>
                  <a:lnTo>
                    <a:pt x="0" y="39"/>
                  </a:lnTo>
                  <a:lnTo>
                    <a:pt x="0" y="46"/>
                  </a:lnTo>
                  <a:lnTo>
                    <a:pt x="18" y="41"/>
                  </a:lnTo>
                  <a:lnTo>
                    <a:pt x="37" y="37"/>
                  </a:lnTo>
                  <a:lnTo>
                    <a:pt x="55" y="33"/>
                  </a:lnTo>
                  <a:lnTo>
                    <a:pt x="74" y="32"/>
                  </a:lnTo>
                  <a:lnTo>
                    <a:pt x="93" y="29"/>
                  </a:lnTo>
                  <a:lnTo>
                    <a:pt x="113" y="29"/>
                  </a:lnTo>
                  <a:lnTo>
                    <a:pt x="132" y="29"/>
                  </a:lnTo>
                  <a:lnTo>
                    <a:pt x="151" y="33"/>
                  </a:lnTo>
                  <a:lnTo>
                    <a:pt x="151" y="3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31" name="Freeform 133"/>
            <p:cNvSpPr>
              <a:spLocks/>
            </p:cNvSpPr>
            <p:nvPr/>
          </p:nvSpPr>
          <p:spPr bwMode="auto">
            <a:xfrm>
              <a:off x="805" y="2023"/>
              <a:ext cx="851" cy="334"/>
            </a:xfrm>
            <a:custGeom>
              <a:avLst/>
              <a:gdLst>
                <a:gd name="T0" fmla="*/ 728 w 851"/>
                <a:gd name="T1" fmla="*/ 327 h 334"/>
                <a:gd name="T2" fmla="*/ 739 w 851"/>
                <a:gd name="T3" fmla="*/ 329 h 334"/>
                <a:gd name="T4" fmla="*/ 750 w 851"/>
                <a:gd name="T5" fmla="*/ 331 h 334"/>
                <a:gd name="T6" fmla="*/ 763 w 851"/>
                <a:gd name="T7" fmla="*/ 332 h 334"/>
                <a:gd name="T8" fmla="*/ 775 w 851"/>
                <a:gd name="T9" fmla="*/ 334 h 334"/>
                <a:gd name="T10" fmla="*/ 785 w 851"/>
                <a:gd name="T11" fmla="*/ 334 h 334"/>
                <a:gd name="T12" fmla="*/ 797 w 851"/>
                <a:gd name="T13" fmla="*/ 334 h 334"/>
                <a:gd name="T14" fmla="*/ 810 w 851"/>
                <a:gd name="T15" fmla="*/ 334 h 334"/>
                <a:gd name="T16" fmla="*/ 821 w 851"/>
                <a:gd name="T17" fmla="*/ 334 h 334"/>
                <a:gd name="T18" fmla="*/ 829 w 851"/>
                <a:gd name="T19" fmla="*/ 333 h 334"/>
                <a:gd name="T20" fmla="*/ 837 w 851"/>
                <a:gd name="T21" fmla="*/ 332 h 334"/>
                <a:gd name="T22" fmla="*/ 844 w 851"/>
                <a:gd name="T23" fmla="*/ 331 h 334"/>
                <a:gd name="T24" fmla="*/ 851 w 851"/>
                <a:gd name="T25" fmla="*/ 331 h 334"/>
                <a:gd name="T26" fmla="*/ 847 w 851"/>
                <a:gd name="T27" fmla="*/ 300 h 334"/>
                <a:gd name="T28" fmla="*/ 839 w 851"/>
                <a:gd name="T29" fmla="*/ 300 h 334"/>
                <a:gd name="T30" fmla="*/ 833 w 851"/>
                <a:gd name="T31" fmla="*/ 302 h 334"/>
                <a:gd name="T32" fmla="*/ 828 w 851"/>
                <a:gd name="T33" fmla="*/ 303 h 334"/>
                <a:gd name="T34" fmla="*/ 821 w 851"/>
                <a:gd name="T35" fmla="*/ 304 h 334"/>
                <a:gd name="T36" fmla="*/ 809 w 851"/>
                <a:gd name="T37" fmla="*/ 304 h 334"/>
                <a:gd name="T38" fmla="*/ 795 w 851"/>
                <a:gd name="T39" fmla="*/ 304 h 334"/>
                <a:gd name="T40" fmla="*/ 783 w 851"/>
                <a:gd name="T41" fmla="*/ 304 h 334"/>
                <a:gd name="T42" fmla="*/ 770 w 851"/>
                <a:gd name="T43" fmla="*/ 304 h 334"/>
                <a:gd name="T44" fmla="*/ 758 w 851"/>
                <a:gd name="T45" fmla="*/ 302 h 334"/>
                <a:gd name="T46" fmla="*/ 745 w 851"/>
                <a:gd name="T47" fmla="*/ 300 h 334"/>
                <a:gd name="T48" fmla="*/ 732 w 851"/>
                <a:gd name="T49" fmla="*/ 299 h 334"/>
                <a:gd name="T50" fmla="*/ 720 w 851"/>
                <a:gd name="T51" fmla="*/ 298 h 334"/>
                <a:gd name="T52" fmla="*/ 691 w 851"/>
                <a:gd name="T53" fmla="*/ 290 h 334"/>
                <a:gd name="T54" fmla="*/ 662 w 851"/>
                <a:gd name="T55" fmla="*/ 284 h 334"/>
                <a:gd name="T56" fmla="*/ 634 w 851"/>
                <a:gd name="T57" fmla="*/ 275 h 334"/>
                <a:gd name="T58" fmla="*/ 607 w 851"/>
                <a:gd name="T59" fmla="*/ 265 h 334"/>
                <a:gd name="T60" fmla="*/ 578 w 851"/>
                <a:gd name="T61" fmla="*/ 253 h 334"/>
                <a:gd name="T62" fmla="*/ 549 w 851"/>
                <a:gd name="T63" fmla="*/ 241 h 334"/>
                <a:gd name="T64" fmla="*/ 520 w 851"/>
                <a:gd name="T65" fmla="*/ 227 h 334"/>
                <a:gd name="T66" fmla="*/ 491 w 851"/>
                <a:gd name="T67" fmla="*/ 213 h 334"/>
                <a:gd name="T68" fmla="*/ 427 w 851"/>
                <a:gd name="T69" fmla="*/ 178 h 334"/>
                <a:gd name="T70" fmla="*/ 364 w 851"/>
                <a:gd name="T71" fmla="*/ 145 h 334"/>
                <a:gd name="T72" fmla="*/ 302 w 851"/>
                <a:gd name="T73" fmla="*/ 111 h 334"/>
                <a:gd name="T74" fmla="*/ 241 w 851"/>
                <a:gd name="T75" fmla="*/ 82 h 334"/>
                <a:gd name="T76" fmla="*/ 179 w 851"/>
                <a:gd name="T77" fmla="*/ 54 h 334"/>
                <a:gd name="T78" fmla="*/ 119 w 851"/>
                <a:gd name="T79" fmla="*/ 30 h 334"/>
                <a:gd name="T80" fmla="*/ 59 w 851"/>
                <a:gd name="T81" fmla="*/ 12 h 334"/>
                <a:gd name="T82" fmla="*/ 0 w 851"/>
                <a:gd name="T83" fmla="*/ 0 h 334"/>
                <a:gd name="T84" fmla="*/ 3 w 851"/>
                <a:gd name="T85" fmla="*/ 30 h 334"/>
                <a:gd name="T86" fmla="*/ 60 w 851"/>
                <a:gd name="T87" fmla="*/ 40 h 334"/>
                <a:gd name="T88" fmla="*/ 121 w 851"/>
                <a:gd name="T89" fmla="*/ 58 h 334"/>
                <a:gd name="T90" fmla="*/ 181 w 851"/>
                <a:gd name="T91" fmla="*/ 82 h 334"/>
                <a:gd name="T92" fmla="*/ 243 w 851"/>
                <a:gd name="T93" fmla="*/ 110 h 334"/>
                <a:gd name="T94" fmla="*/ 302 w 851"/>
                <a:gd name="T95" fmla="*/ 139 h 334"/>
                <a:gd name="T96" fmla="*/ 365 w 851"/>
                <a:gd name="T97" fmla="*/ 173 h 334"/>
                <a:gd name="T98" fmla="*/ 428 w 851"/>
                <a:gd name="T99" fmla="*/ 206 h 334"/>
                <a:gd name="T100" fmla="*/ 491 w 851"/>
                <a:gd name="T101" fmla="*/ 241 h 334"/>
                <a:gd name="T102" fmla="*/ 521 w 851"/>
                <a:gd name="T103" fmla="*/ 254 h 334"/>
                <a:gd name="T104" fmla="*/ 551 w 851"/>
                <a:gd name="T105" fmla="*/ 270 h 334"/>
                <a:gd name="T106" fmla="*/ 581 w 851"/>
                <a:gd name="T107" fmla="*/ 282 h 334"/>
                <a:gd name="T108" fmla="*/ 611 w 851"/>
                <a:gd name="T109" fmla="*/ 295 h 334"/>
                <a:gd name="T110" fmla="*/ 640 w 851"/>
                <a:gd name="T111" fmla="*/ 305 h 334"/>
                <a:gd name="T112" fmla="*/ 669 w 851"/>
                <a:gd name="T113" fmla="*/ 314 h 334"/>
                <a:gd name="T114" fmla="*/ 697 w 851"/>
                <a:gd name="T115" fmla="*/ 321 h 334"/>
                <a:gd name="T116" fmla="*/ 728 w 851"/>
                <a:gd name="T117" fmla="*/ 327 h 334"/>
                <a:gd name="T118" fmla="*/ 728 w 851"/>
                <a:gd name="T119" fmla="*/ 327 h 3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851" h="334">
                  <a:moveTo>
                    <a:pt x="728" y="327"/>
                  </a:moveTo>
                  <a:lnTo>
                    <a:pt x="739" y="329"/>
                  </a:lnTo>
                  <a:lnTo>
                    <a:pt x="750" y="331"/>
                  </a:lnTo>
                  <a:lnTo>
                    <a:pt x="763" y="332"/>
                  </a:lnTo>
                  <a:lnTo>
                    <a:pt x="775" y="334"/>
                  </a:lnTo>
                  <a:lnTo>
                    <a:pt x="785" y="334"/>
                  </a:lnTo>
                  <a:lnTo>
                    <a:pt x="797" y="334"/>
                  </a:lnTo>
                  <a:lnTo>
                    <a:pt x="810" y="334"/>
                  </a:lnTo>
                  <a:lnTo>
                    <a:pt x="821" y="334"/>
                  </a:lnTo>
                  <a:lnTo>
                    <a:pt x="829" y="333"/>
                  </a:lnTo>
                  <a:lnTo>
                    <a:pt x="837" y="332"/>
                  </a:lnTo>
                  <a:lnTo>
                    <a:pt x="844" y="331"/>
                  </a:lnTo>
                  <a:lnTo>
                    <a:pt x="851" y="331"/>
                  </a:lnTo>
                  <a:lnTo>
                    <a:pt x="847" y="300"/>
                  </a:lnTo>
                  <a:lnTo>
                    <a:pt x="839" y="300"/>
                  </a:lnTo>
                  <a:lnTo>
                    <a:pt x="833" y="302"/>
                  </a:lnTo>
                  <a:lnTo>
                    <a:pt x="828" y="303"/>
                  </a:lnTo>
                  <a:lnTo>
                    <a:pt x="821" y="304"/>
                  </a:lnTo>
                  <a:lnTo>
                    <a:pt x="809" y="304"/>
                  </a:lnTo>
                  <a:lnTo>
                    <a:pt x="795" y="304"/>
                  </a:lnTo>
                  <a:lnTo>
                    <a:pt x="783" y="304"/>
                  </a:lnTo>
                  <a:lnTo>
                    <a:pt x="770" y="304"/>
                  </a:lnTo>
                  <a:lnTo>
                    <a:pt x="758" y="302"/>
                  </a:lnTo>
                  <a:lnTo>
                    <a:pt x="745" y="300"/>
                  </a:lnTo>
                  <a:lnTo>
                    <a:pt x="732" y="299"/>
                  </a:lnTo>
                  <a:lnTo>
                    <a:pt x="720" y="298"/>
                  </a:lnTo>
                  <a:lnTo>
                    <a:pt x="691" y="290"/>
                  </a:lnTo>
                  <a:lnTo>
                    <a:pt x="662" y="284"/>
                  </a:lnTo>
                  <a:lnTo>
                    <a:pt x="634" y="275"/>
                  </a:lnTo>
                  <a:lnTo>
                    <a:pt x="607" y="265"/>
                  </a:lnTo>
                  <a:lnTo>
                    <a:pt x="578" y="253"/>
                  </a:lnTo>
                  <a:lnTo>
                    <a:pt x="549" y="241"/>
                  </a:lnTo>
                  <a:lnTo>
                    <a:pt x="520" y="227"/>
                  </a:lnTo>
                  <a:lnTo>
                    <a:pt x="491" y="213"/>
                  </a:lnTo>
                  <a:lnTo>
                    <a:pt x="427" y="178"/>
                  </a:lnTo>
                  <a:lnTo>
                    <a:pt x="364" y="145"/>
                  </a:lnTo>
                  <a:lnTo>
                    <a:pt x="302" y="111"/>
                  </a:lnTo>
                  <a:lnTo>
                    <a:pt x="241" y="82"/>
                  </a:lnTo>
                  <a:lnTo>
                    <a:pt x="179" y="54"/>
                  </a:lnTo>
                  <a:lnTo>
                    <a:pt x="119" y="30"/>
                  </a:lnTo>
                  <a:lnTo>
                    <a:pt x="59" y="12"/>
                  </a:lnTo>
                  <a:lnTo>
                    <a:pt x="0" y="0"/>
                  </a:lnTo>
                  <a:lnTo>
                    <a:pt x="3" y="30"/>
                  </a:lnTo>
                  <a:lnTo>
                    <a:pt x="60" y="40"/>
                  </a:lnTo>
                  <a:lnTo>
                    <a:pt x="121" y="58"/>
                  </a:lnTo>
                  <a:lnTo>
                    <a:pt x="181" y="82"/>
                  </a:lnTo>
                  <a:lnTo>
                    <a:pt x="243" y="110"/>
                  </a:lnTo>
                  <a:lnTo>
                    <a:pt x="302" y="139"/>
                  </a:lnTo>
                  <a:lnTo>
                    <a:pt x="365" y="173"/>
                  </a:lnTo>
                  <a:lnTo>
                    <a:pt x="428" y="206"/>
                  </a:lnTo>
                  <a:lnTo>
                    <a:pt x="491" y="241"/>
                  </a:lnTo>
                  <a:lnTo>
                    <a:pt x="521" y="254"/>
                  </a:lnTo>
                  <a:lnTo>
                    <a:pt x="551" y="270"/>
                  </a:lnTo>
                  <a:lnTo>
                    <a:pt x="581" y="282"/>
                  </a:lnTo>
                  <a:lnTo>
                    <a:pt x="611" y="295"/>
                  </a:lnTo>
                  <a:lnTo>
                    <a:pt x="640" y="305"/>
                  </a:lnTo>
                  <a:lnTo>
                    <a:pt x="669" y="314"/>
                  </a:lnTo>
                  <a:lnTo>
                    <a:pt x="697" y="321"/>
                  </a:lnTo>
                  <a:lnTo>
                    <a:pt x="728" y="327"/>
                  </a:lnTo>
                  <a:lnTo>
                    <a:pt x="728" y="32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32" name="Freeform 134"/>
            <p:cNvSpPr>
              <a:spLocks/>
            </p:cNvSpPr>
            <p:nvPr/>
          </p:nvSpPr>
          <p:spPr bwMode="auto">
            <a:xfrm>
              <a:off x="629" y="1449"/>
              <a:ext cx="176" cy="585"/>
            </a:xfrm>
            <a:custGeom>
              <a:avLst/>
              <a:gdLst>
                <a:gd name="T0" fmla="*/ 152 w 176"/>
                <a:gd name="T1" fmla="*/ 570 h 585"/>
                <a:gd name="T2" fmla="*/ 158 w 176"/>
                <a:gd name="T3" fmla="*/ 570 h 585"/>
                <a:gd name="T4" fmla="*/ 164 w 176"/>
                <a:gd name="T5" fmla="*/ 572 h 585"/>
                <a:gd name="T6" fmla="*/ 170 w 176"/>
                <a:gd name="T7" fmla="*/ 572 h 585"/>
                <a:gd name="T8" fmla="*/ 176 w 176"/>
                <a:gd name="T9" fmla="*/ 574 h 585"/>
                <a:gd name="T10" fmla="*/ 110 w 176"/>
                <a:gd name="T11" fmla="*/ 7 h 585"/>
                <a:gd name="T12" fmla="*/ 99 w 176"/>
                <a:gd name="T13" fmla="*/ 4 h 585"/>
                <a:gd name="T14" fmla="*/ 90 w 176"/>
                <a:gd name="T15" fmla="*/ 3 h 585"/>
                <a:gd name="T16" fmla="*/ 79 w 176"/>
                <a:gd name="T17" fmla="*/ 1 h 585"/>
                <a:gd name="T18" fmla="*/ 70 w 176"/>
                <a:gd name="T19" fmla="*/ 1 h 585"/>
                <a:gd name="T20" fmla="*/ 60 w 176"/>
                <a:gd name="T21" fmla="*/ 0 h 585"/>
                <a:gd name="T22" fmla="*/ 50 w 176"/>
                <a:gd name="T23" fmla="*/ 0 h 585"/>
                <a:gd name="T24" fmla="*/ 41 w 176"/>
                <a:gd name="T25" fmla="*/ 0 h 585"/>
                <a:gd name="T26" fmla="*/ 32 w 176"/>
                <a:gd name="T27" fmla="*/ 0 h 585"/>
                <a:gd name="T28" fmla="*/ 23 w 176"/>
                <a:gd name="T29" fmla="*/ 0 h 585"/>
                <a:gd name="T30" fmla="*/ 15 w 176"/>
                <a:gd name="T31" fmla="*/ 1 h 585"/>
                <a:gd name="T32" fmla="*/ 7 w 176"/>
                <a:gd name="T33" fmla="*/ 1 h 585"/>
                <a:gd name="T34" fmla="*/ 0 w 176"/>
                <a:gd name="T35" fmla="*/ 2 h 585"/>
                <a:gd name="T36" fmla="*/ 0 w 176"/>
                <a:gd name="T37" fmla="*/ 38 h 585"/>
                <a:gd name="T38" fmla="*/ 0 w 176"/>
                <a:gd name="T39" fmla="*/ 74 h 585"/>
                <a:gd name="T40" fmla="*/ 0 w 176"/>
                <a:gd name="T41" fmla="*/ 110 h 585"/>
                <a:gd name="T42" fmla="*/ 1 w 176"/>
                <a:gd name="T43" fmla="*/ 146 h 585"/>
                <a:gd name="T44" fmla="*/ 1 w 176"/>
                <a:gd name="T45" fmla="*/ 182 h 585"/>
                <a:gd name="T46" fmla="*/ 1 w 176"/>
                <a:gd name="T47" fmla="*/ 218 h 585"/>
                <a:gd name="T48" fmla="*/ 1 w 176"/>
                <a:gd name="T49" fmla="*/ 254 h 585"/>
                <a:gd name="T50" fmla="*/ 2 w 176"/>
                <a:gd name="T51" fmla="*/ 291 h 585"/>
                <a:gd name="T52" fmla="*/ 2 w 176"/>
                <a:gd name="T53" fmla="*/ 327 h 585"/>
                <a:gd name="T54" fmla="*/ 2 w 176"/>
                <a:gd name="T55" fmla="*/ 363 h 585"/>
                <a:gd name="T56" fmla="*/ 2 w 176"/>
                <a:gd name="T57" fmla="*/ 399 h 585"/>
                <a:gd name="T58" fmla="*/ 2 w 176"/>
                <a:gd name="T59" fmla="*/ 437 h 585"/>
                <a:gd name="T60" fmla="*/ 2 w 176"/>
                <a:gd name="T61" fmla="*/ 473 h 585"/>
                <a:gd name="T62" fmla="*/ 2 w 176"/>
                <a:gd name="T63" fmla="*/ 510 h 585"/>
                <a:gd name="T64" fmla="*/ 2 w 176"/>
                <a:gd name="T65" fmla="*/ 547 h 585"/>
                <a:gd name="T66" fmla="*/ 4 w 176"/>
                <a:gd name="T67" fmla="*/ 585 h 585"/>
                <a:gd name="T68" fmla="*/ 22 w 176"/>
                <a:gd name="T69" fmla="*/ 578 h 585"/>
                <a:gd name="T70" fmla="*/ 40 w 176"/>
                <a:gd name="T71" fmla="*/ 575 h 585"/>
                <a:gd name="T72" fmla="*/ 58 w 176"/>
                <a:gd name="T73" fmla="*/ 570 h 585"/>
                <a:gd name="T74" fmla="*/ 76 w 176"/>
                <a:gd name="T75" fmla="*/ 569 h 585"/>
                <a:gd name="T76" fmla="*/ 94 w 176"/>
                <a:gd name="T77" fmla="*/ 568 h 585"/>
                <a:gd name="T78" fmla="*/ 113 w 176"/>
                <a:gd name="T79" fmla="*/ 568 h 585"/>
                <a:gd name="T80" fmla="*/ 132 w 176"/>
                <a:gd name="T81" fmla="*/ 568 h 585"/>
                <a:gd name="T82" fmla="*/ 152 w 176"/>
                <a:gd name="T83" fmla="*/ 570 h 585"/>
                <a:gd name="T84" fmla="*/ 152 w 176"/>
                <a:gd name="T85" fmla="*/ 570 h 5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176" h="585">
                  <a:moveTo>
                    <a:pt x="152" y="570"/>
                  </a:moveTo>
                  <a:lnTo>
                    <a:pt x="158" y="570"/>
                  </a:lnTo>
                  <a:lnTo>
                    <a:pt x="164" y="572"/>
                  </a:lnTo>
                  <a:lnTo>
                    <a:pt x="170" y="572"/>
                  </a:lnTo>
                  <a:lnTo>
                    <a:pt x="176" y="574"/>
                  </a:lnTo>
                  <a:lnTo>
                    <a:pt x="110" y="7"/>
                  </a:lnTo>
                  <a:lnTo>
                    <a:pt x="99" y="4"/>
                  </a:lnTo>
                  <a:lnTo>
                    <a:pt x="90" y="3"/>
                  </a:lnTo>
                  <a:lnTo>
                    <a:pt x="79" y="1"/>
                  </a:lnTo>
                  <a:lnTo>
                    <a:pt x="70" y="1"/>
                  </a:lnTo>
                  <a:lnTo>
                    <a:pt x="60" y="0"/>
                  </a:lnTo>
                  <a:lnTo>
                    <a:pt x="50" y="0"/>
                  </a:lnTo>
                  <a:lnTo>
                    <a:pt x="41" y="0"/>
                  </a:lnTo>
                  <a:lnTo>
                    <a:pt x="32" y="0"/>
                  </a:lnTo>
                  <a:lnTo>
                    <a:pt x="23" y="0"/>
                  </a:lnTo>
                  <a:lnTo>
                    <a:pt x="15" y="1"/>
                  </a:lnTo>
                  <a:lnTo>
                    <a:pt x="7" y="1"/>
                  </a:lnTo>
                  <a:lnTo>
                    <a:pt x="0" y="2"/>
                  </a:lnTo>
                  <a:lnTo>
                    <a:pt x="0" y="38"/>
                  </a:lnTo>
                  <a:lnTo>
                    <a:pt x="0" y="74"/>
                  </a:lnTo>
                  <a:lnTo>
                    <a:pt x="0" y="110"/>
                  </a:lnTo>
                  <a:lnTo>
                    <a:pt x="1" y="146"/>
                  </a:lnTo>
                  <a:lnTo>
                    <a:pt x="1" y="182"/>
                  </a:lnTo>
                  <a:lnTo>
                    <a:pt x="1" y="218"/>
                  </a:lnTo>
                  <a:lnTo>
                    <a:pt x="1" y="254"/>
                  </a:lnTo>
                  <a:lnTo>
                    <a:pt x="2" y="291"/>
                  </a:lnTo>
                  <a:lnTo>
                    <a:pt x="2" y="327"/>
                  </a:lnTo>
                  <a:lnTo>
                    <a:pt x="2" y="363"/>
                  </a:lnTo>
                  <a:lnTo>
                    <a:pt x="2" y="399"/>
                  </a:lnTo>
                  <a:lnTo>
                    <a:pt x="2" y="437"/>
                  </a:lnTo>
                  <a:lnTo>
                    <a:pt x="2" y="473"/>
                  </a:lnTo>
                  <a:lnTo>
                    <a:pt x="2" y="510"/>
                  </a:lnTo>
                  <a:lnTo>
                    <a:pt x="2" y="547"/>
                  </a:lnTo>
                  <a:lnTo>
                    <a:pt x="4" y="585"/>
                  </a:lnTo>
                  <a:lnTo>
                    <a:pt x="22" y="578"/>
                  </a:lnTo>
                  <a:lnTo>
                    <a:pt x="40" y="575"/>
                  </a:lnTo>
                  <a:lnTo>
                    <a:pt x="58" y="570"/>
                  </a:lnTo>
                  <a:lnTo>
                    <a:pt x="76" y="569"/>
                  </a:lnTo>
                  <a:lnTo>
                    <a:pt x="94" y="568"/>
                  </a:lnTo>
                  <a:lnTo>
                    <a:pt x="113" y="568"/>
                  </a:lnTo>
                  <a:lnTo>
                    <a:pt x="132" y="568"/>
                  </a:lnTo>
                  <a:lnTo>
                    <a:pt x="152" y="570"/>
                  </a:lnTo>
                  <a:lnTo>
                    <a:pt x="152" y="570"/>
                  </a:lnTo>
                  <a:close/>
                </a:path>
              </a:pathLst>
            </a:custGeom>
            <a:solidFill>
              <a:srgbClr val="00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33" name="Freeform 135"/>
            <p:cNvSpPr>
              <a:spLocks/>
            </p:cNvSpPr>
            <p:nvPr/>
          </p:nvSpPr>
          <p:spPr bwMode="auto">
            <a:xfrm>
              <a:off x="3114" y="1749"/>
              <a:ext cx="103" cy="579"/>
            </a:xfrm>
            <a:custGeom>
              <a:avLst/>
              <a:gdLst>
                <a:gd name="T0" fmla="*/ 0 w 103"/>
                <a:gd name="T1" fmla="*/ 10 h 579"/>
                <a:gd name="T2" fmla="*/ 65 w 103"/>
                <a:gd name="T3" fmla="*/ 579 h 579"/>
                <a:gd name="T4" fmla="*/ 74 w 103"/>
                <a:gd name="T5" fmla="*/ 578 h 579"/>
                <a:gd name="T6" fmla="*/ 84 w 103"/>
                <a:gd name="T7" fmla="*/ 578 h 579"/>
                <a:gd name="T8" fmla="*/ 93 w 103"/>
                <a:gd name="T9" fmla="*/ 578 h 579"/>
                <a:gd name="T10" fmla="*/ 103 w 103"/>
                <a:gd name="T11" fmla="*/ 578 h 579"/>
                <a:gd name="T12" fmla="*/ 102 w 103"/>
                <a:gd name="T13" fmla="*/ 543 h 579"/>
                <a:gd name="T14" fmla="*/ 102 w 103"/>
                <a:gd name="T15" fmla="*/ 509 h 579"/>
                <a:gd name="T16" fmla="*/ 102 w 103"/>
                <a:gd name="T17" fmla="*/ 474 h 579"/>
                <a:gd name="T18" fmla="*/ 102 w 103"/>
                <a:gd name="T19" fmla="*/ 440 h 579"/>
                <a:gd name="T20" fmla="*/ 102 w 103"/>
                <a:gd name="T21" fmla="*/ 407 h 579"/>
                <a:gd name="T22" fmla="*/ 102 w 103"/>
                <a:gd name="T23" fmla="*/ 373 h 579"/>
                <a:gd name="T24" fmla="*/ 102 w 103"/>
                <a:gd name="T25" fmla="*/ 339 h 579"/>
                <a:gd name="T26" fmla="*/ 102 w 103"/>
                <a:gd name="T27" fmla="*/ 305 h 579"/>
                <a:gd name="T28" fmla="*/ 102 w 103"/>
                <a:gd name="T29" fmla="*/ 297 h 579"/>
                <a:gd name="T30" fmla="*/ 102 w 103"/>
                <a:gd name="T31" fmla="*/ 291 h 579"/>
                <a:gd name="T32" fmla="*/ 102 w 103"/>
                <a:gd name="T33" fmla="*/ 287 h 579"/>
                <a:gd name="T34" fmla="*/ 102 w 103"/>
                <a:gd name="T35" fmla="*/ 283 h 579"/>
                <a:gd name="T36" fmla="*/ 101 w 103"/>
                <a:gd name="T37" fmla="*/ 277 h 579"/>
                <a:gd name="T38" fmla="*/ 101 w 103"/>
                <a:gd name="T39" fmla="*/ 272 h 579"/>
                <a:gd name="T40" fmla="*/ 101 w 103"/>
                <a:gd name="T41" fmla="*/ 266 h 579"/>
                <a:gd name="T42" fmla="*/ 101 w 103"/>
                <a:gd name="T43" fmla="*/ 260 h 579"/>
                <a:gd name="T44" fmla="*/ 101 w 103"/>
                <a:gd name="T45" fmla="*/ 228 h 579"/>
                <a:gd name="T46" fmla="*/ 101 w 103"/>
                <a:gd name="T47" fmla="*/ 195 h 579"/>
                <a:gd name="T48" fmla="*/ 101 w 103"/>
                <a:gd name="T49" fmla="*/ 162 h 579"/>
                <a:gd name="T50" fmla="*/ 101 w 103"/>
                <a:gd name="T51" fmla="*/ 131 h 579"/>
                <a:gd name="T52" fmla="*/ 101 w 103"/>
                <a:gd name="T53" fmla="*/ 98 h 579"/>
                <a:gd name="T54" fmla="*/ 101 w 103"/>
                <a:gd name="T55" fmla="*/ 65 h 579"/>
                <a:gd name="T56" fmla="*/ 101 w 103"/>
                <a:gd name="T57" fmla="*/ 32 h 579"/>
                <a:gd name="T58" fmla="*/ 101 w 103"/>
                <a:gd name="T59" fmla="*/ 0 h 579"/>
                <a:gd name="T60" fmla="*/ 87 w 103"/>
                <a:gd name="T61" fmla="*/ 1 h 579"/>
                <a:gd name="T62" fmla="*/ 75 w 103"/>
                <a:gd name="T63" fmla="*/ 5 h 579"/>
                <a:gd name="T64" fmla="*/ 61 w 103"/>
                <a:gd name="T65" fmla="*/ 7 h 579"/>
                <a:gd name="T66" fmla="*/ 50 w 103"/>
                <a:gd name="T67" fmla="*/ 9 h 579"/>
                <a:gd name="T68" fmla="*/ 37 w 103"/>
                <a:gd name="T69" fmla="*/ 9 h 579"/>
                <a:gd name="T70" fmla="*/ 25 w 103"/>
                <a:gd name="T71" fmla="*/ 10 h 579"/>
                <a:gd name="T72" fmla="*/ 12 w 103"/>
                <a:gd name="T73" fmla="*/ 10 h 579"/>
                <a:gd name="T74" fmla="*/ 0 w 103"/>
                <a:gd name="T75" fmla="*/ 10 h 579"/>
                <a:gd name="T76" fmla="*/ 0 w 103"/>
                <a:gd name="T77" fmla="*/ 10 h 5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103" h="579">
                  <a:moveTo>
                    <a:pt x="0" y="10"/>
                  </a:moveTo>
                  <a:lnTo>
                    <a:pt x="65" y="579"/>
                  </a:lnTo>
                  <a:lnTo>
                    <a:pt x="74" y="578"/>
                  </a:lnTo>
                  <a:lnTo>
                    <a:pt x="84" y="578"/>
                  </a:lnTo>
                  <a:lnTo>
                    <a:pt x="93" y="578"/>
                  </a:lnTo>
                  <a:lnTo>
                    <a:pt x="103" y="578"/>
                  </a:lnTo>
                  <a:lnTo>
                    <a:pt x="102" y="543"/>
                  </a:lnTo>
                  <a:lnTo>
                    <a:pt x="102" y="509"/>
                  </a:lnTo>
                  <a:lnTo>
                    <a:pt x="102" y="474"/>
                  </a:lnTo>
                  <a:lnTo>
                    <a:pt x="102" y="440"/>
                  </a:lnTo>
                  <a:lnTo>
                    <a:pt x="102" y="407"/>
                  </a:lnTo>
                  <a:lnTo>
                    <a:pt x="102" y="373"/>
                  </a:lnTo>
                  <a:lnTo>
                    <a:pt x="102" y="339"/>
                  </a:lnTo>
                  <a:lnTo>
                    <a:pt x="102" y="305"/>
                  </a:lnTo>
                  <a:lnTo>
                    <a:pt x="102" y="297"/>
                  </a:lnTo>
                  <a:lnTo>
                    <a:pt x="102" y="291"/>
                  </a:lnTo>
                  <a:lnTo>
                    <a:pt x="102" y="287"/>
                  </a:lnTo>
                  <a:lnTo>
                    <a:pt x="102" y="283"/>
                  </a:lnTo>
                  <a:lnTo>
                    <a:pt x="101" y="277"/>
                  </a:lnTo>
                  <a:lnTo>
                    <a:pt x="101" y="272"/>
                  </a:lnTo>
                  <a:lnTo>
                    <a:pt x="101" y="266"/>
                  </a:lnTo>
                  <a:lnTo>
                    <a:pt x="101" y="260"/>
                  </a:lnTo>
                  <a:lnTo>
                    <a:pt x="101" y="228"/>
                  </a:lnTo>
                  <a:lnTo>
                    <a:pt x="101" y="195"/>
                  </a:lnTo>
                  <a:lnTo>
                    <a:pt x="101" y="162"/>
                  </a:lnTo>
                  <a:lnTo>
                    <a:pt x="101" y="131"/>
                  </a:lnTo>
                  <a:lnTo>
                    <a:pt x="101" y="98"/>
                  </a:lnTo>
                  <a:lnTo>
                    <a:pt x="101" y="65"/>
                  </a:lnTo>
                  <a:lnTo>
                    <a:pt x="101" y="32"/>
                  </a:lnTo>
                  <a:lnTo>
                    <a:pt x="101" y="0"/>
                  </a:lnTo>
                  <a:lnTo>
                    <a:pt x="87" y="1"/>
                  </a:lnTo>
                  <a:lnTo>
                    <a:pt x="75" y="5"/>
                  </a:lnTo>
                  <a:lnTo>
                    <a:pt x="61" y="7"/>
                  </a:lnTo>
                  <a:lnTo>
                    <a:pt x="50" y="9"/>
                  </a:lnTo>
                  <a:lnTo>
                    <a:pt x="37" y="9"/>
                  </a:lnTo>
                  <a:lnTo>
                    <a:pt x="25" y="10"/>
                  </a:lnTo>
                  <a:lnTo>
                    <a:pt x="12" y="10"/>
                  </a:lnTo>
                  <a:lnTo>
                    <a:pt x="0" y="1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rgbClr val="00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34" name="Freeform 136"/>
            <p:cNvSpPr>
              <a:spLocks/>
            </p:cNvSpPr>
            <p:nvPr/>
          </p:nvSpPr>
          <p:spPr bwMode="auto">
            <a:xfrm>
              <a:off x="1554" y="1448"/>
              <a:ext cx="850" cy="875"/>
            </a:xfrm>
            <a:custGeom>
              <a:avLst/>
              <a:gdLst>
                <a:gd name="T0" fmla="*/ 673 w 850"/>
                <a:gd name="T1" fmla="*/ 596 h 875"/>
                <a:gd name="T2" fmla="*/ 694 w 850"/>
                <a:gd name="T3" fmla="*/ 588 h 875"/>
                <a:gd name="T4" fmla="*/ 716 w 850"/>
                <a:gd name="T5" fmla="*/ 584 h 875"/>
                <a:gd name="T6" fmla="*/ 737 w 850"/>
                <a:gd name="T7" fmla="*/ 579 h 875"/>
                <a:gd name="T8" fmla="*/ 760 w 850"/>
                <a:gd name="T9" fmla="*/ 577 h 875"/>
                <a:gd name="T10" fmla="*/ 780 w 850"/>
                <a:gd name="T11" fmla="*/ 574 h 875"/>
                <a:gd name="T12" fmla="*/ 803 w 850"/>
                <a:gd name="T13" fmla="*/ 574 h 875"/>
                <a:gd name="T14" fmla="*/ 825 w 850"/>
                <a:gd name="T15" fmla="*/ 573 h 875"/>
                <a:gd name="T16" fmla="*/ 850 w 850"/>
                <a:gd name="T17" fmla="*/ 575 h 875"/>
                <a:gd name="T18" fmla="*/ 751 w 850"/>
                <a:gd name="T19" fmla="*/ 2 h 875"/>
                <a:gd name="T20" fmla="*/ 739 w 850"/>
                <a:gd name="T21" fmla="*/ 1 h 875"/>
                <a:gd name="T22" fmla="*/ 728 w 850"/>
                <a:gd name="T23" fmla="*/ 0 h 875"/>
                <a:gd name="T24" fmla="*/ 717 w 850"/>
                <a:gd name="T25" fmla="*/ 0 h 875"/>
                <a:gd name="T26" fmla="*/ 708 w 850"/>
                <a:gd name="T27" fmla="*/ 0 h 875"/>
                <a:gd name="T28" fmla="*/ 697 w 850"/>
                <a:gd name="T29" fmla="*/ 0 h 875"/>
                <a:gd name="T30" fmla="*/ 686 w 850"/>
                <a:gd name="T31" fmla="*/ 0 h 875"/>
                <a:gd name="T32" fmla="*/ 675 w 850"/>
                <a:gd name="T33" fmla="*/ 1 h 875"/>
                <a:gd name="T34" fmla="*/ 665 w 850"/>
                <a:gd name="T35" fmla="*/ 3 h 875"/>
                <a:gd name="T36" fmla="*/ 626 w 850"/>
                <a:gd name="T37" fmla="*/ 9 h 875"/>
                <a:gd name="T38" fmla="*/ 587 w 850"/>
                <a:gd name="T39" fmla="*/ 20 h 875"/>
                <a:gd name="T40" fmla="*/ 549 w 850"/>
                <a:gd name="T41" fmla="*/ 35 h 875"/>
                <a:gd name="T42" fmla="*/ 513 w 850"/>
                <a:gd name="T43" fmla="*/ 51 h 875"/>
                <a:gd name="T44" fmla="*/ 476 w 850"/>
                <a:gd name="T45" fmla="*/ 69 h 875"/>
                <a:gd name="T46" fmla="*/ 440 w 850"/>
                <a:gd name="T47" fmla="*/ 91 h 875"/>
                <a:gd name="T48" fmla="*/ 403 w 850"/>
                <a:gd name="T49" fmla="*/ 115 h 875"/>
                <a:gd name="T50" fmla="*/ 367 w 850"/>
                <a:gd name="T51" fmla="*/ 140 h 875"/>
                <a:gd name="T52" fmla="*/ 329 w 850"/>
                <a:gd name="T53" fmla="*/ 164 h 875"/>
                <a:gd name="T54" fmla="*/ 294 w 850"/>
                <a:gd name="T55" fmla="*/ 189 h 875"/>
                <a:gd name="T56" fmla="*/ 257 w 850"/>
                <a:gd name="T57" fmla="*/ 212 h 875"/>
                <a:gd name="T58" fmla="*/ 221 w 850"/>
                <a:gd name="T59" fmla="*/ 235 h 875"/>
                <a:gd name="T60" fmla="*/ 183 w 850"/>
                <a:gd name="T61" fmla="*/ 255 h 875"/>
                <a:gd name="T62" fmla="*/ 146 w 850"/>
                <a:gd name="T63" fmla="*/ 273 h 875"/>
                <a:gd name="T64" fmla="*/ 108 w 850"/>
                <a:gd name="T65" fmla="*/ 288 h 875"/>
                <a:gd name="T66" fmla="*/ 71 w 850"/>
                <a:gd name="T67" fmla="*/ 301 h 875"/>
                <a:gd name="T68" fmla="*/ 62 w 850"/>
                <a:gd name="T69" fmla="*/ 302 h 875"/>
                <a:gd name="T70" fmla="*/ 53 w 850"/>
                <a:gd name="T71" fmla="*/ 304 h 875"/>
                <a:gd name="T72" fmla="*/ 44 w 850"/>
                <a:gd name="T73" fmla="*/ 306 h 875"/>
                <a:gd name="T74" fmla="*/ 35 w 850"/>
                <a:gd name="T75" fmla="*/ 308 h 875"/>
                <a:gd name="T76" fmla="*/ 26 w 850"/>
                <a:gd name="T77" fmla="*/ 309 h 875"/>
                <a:gd name="T78" fmla="*/ 17 w 850"/>
                <a:gd name="T79" fmla="*/ 311 h 875"/>
                <a:gd name="T80" fmla="*/ 8 w 850"/>
                <a:gd name="T81" fmla="*/ 311 h 875"/>
                <a:gd name="T82" fmla="*/ 0 w 850"/>
                <a:gd name="T83" fmla="*/ 313 h 875"/>
                <a:gd name="T84" fmla="*/ 98 w 850"/>
                <a:gd name="T85" fmla="*/ 875 h 875"/>
                <a:gd name="T86" fmla="*/ 133 w 850"/>
                <a:gd name="T87" fmla="*/ 868 h 875"/>
                <a:gd name="T88" fmla="*/ 168 w 850"/>
                <a:gd name="T89" fmla="*/ 859 h 875"/>
                <a:gd name="T90" fmla="*/ 203 w 850"/>
                <a:gd name="T91" fmla="*/ 846 h 875"/>
                <a:gd name="T92" fmla="*/ 238 w 850"/>
                <a:gd name="T93" fmla="*/ 831 h 875"/>
                <a:gd name="T94" fmla="*/ 270 w 850"/>
                <a:gd name="T95" fmla="*/ 813 h 875"/>
                <a:gd name="T96" fmla="*/ 304 w 850"/>
                <a:gd name="T97" fmla="*/ 795 h 875"/>
                <a:gd name="T98" fmla="*/ 338 w 850"/>
                <a:gd name="T99" fmla="*/ 775 h 875"/>
                <a:gd name="T100" fmla="*/ 373 w 850"/>
                <a:gd name="T101" fmla="*/ 754 h 875"/>
                <a:gd name="T102" fmla="*/ 410 w 850"/>
                <a:gd name="T103" fmla="*/ 728 h 875"/>
                <a:gd name="T104" fmla="*/ 448 w 850"/>
                <a:gd name="T105" fmla="*/ 704 h 875"/>
                <a:gd name="T106" fmla="*/ 484 w 850"/>
                <a:gd name="T107" fmla="*/ 681 h 875"/>
                <a:gd name="T108" fmla="*/ 522 w 850"/>
                <a:gd name="T109" fmla="*/ 660 h 875"/>
                <a:gd name="T110" fmla="*/ 558 w 850"/>
                <a:gd name="T111" fmla="*/ 641 h 875"/>
                <a:gd name="T112" fmla="*/ 596 w 850"/>
                <a:gd name="T113" fmla="*/ 623 h 875"/>
                <a:gd name="T114" fmla="*/ 635 w 850"/>
                <a:gd name="T115" fmla="*/ 608 h 875"/>
                <a:gd name="T116" fmla="*/ 673 w 850"/>
                <a:gd name="T117" fmla="*/ 596 h 875"/>
                <a:gd name="T118" fmla="*/ 673 w 850"/>
                <a:gd name="T119" fmla="*/ 596 h 8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850" h="875">
                  <a:moveTo>
                    <a:pt x="673" y="596"/>
                  </a:moveTo>
                  <a:lnTo>
                    <a:pt x="694" y="588"/>
                  </a:lnTo>
                  <a:lnTo>
                    <a:pt x="716" y="584"/>
                  </a:lnTo>
                  <a:lnTo>
                    <a:pt x="737" y="579"/>
                  </a:lnTo>
                  <a:lnTo>
                    <a:pt x="760" y="577"/>
                  </a:lnTo>
                  <a:lnTo>
                    <a:pt x="780" y="574"/>
                  </a:lnTo>
                  <a:lnTo>
                    <a:pt x="803" y="574"/>
                  </a:lnTo>
                  <a:lnTo>
                    <a:pt x="825" y="573"/>
                  </a:lnTo>
                  <a:lnTo>
                    <a:pt x="850" y="575"/>
                  </a:lnTo>
                  <a:lnTo>
                    <a:pt x="751" y="2"/>
                  </a:lnTo>
                  <a:lnTo>
                    <a:pt x="739" y="1"/>
                  </a:lnTo>
                  <a:lnTo>
                    <a:pt x="728" y="0"/>
                  </a:lnTo>
                  <a:lnTo>
                    <a:pt x="717" y="0"/>
                  </a:lnTo>
                  <a:lnTo>
                    <a:pt x="708" y="0"/>
                  </a:lnTo>
                  <a:lnTo>
                    <a:pt x="697" y="0"/>
                  </a:lnTo>
                  <a:lnTo>
                    <a:pt x="686" y="0"/>
                  </a:lnTo>
                  <a:lnTo>
                    <a:pt x="675" y="1"/>
                  </a:lnTo>
                  <a:lnTo>
                    <a:pt x="665" y="3"/>
                  </a:lnTo>
                  <a:lnTo>
                    <a:pt x="626" y="9"/>
                  </a:lnTo>
                  <a:lnTo>
                    <a:pt x="587" y="20"/>
                  </a:lnTo>
                  <a:lnTo>
                    <a:pt x="549" y="35"/>
                  </a:lnTo>
                  <a:lnTo>
                    <a:pt x="513" y="51"/>
                  </a:lnTo>
                  <a:lnTo>
                    <a:pt x="476" y="69"/>
                  </a:lnTo>
                  <a:lnTo>
                    <a:pt x="440" y="91"/>
                  </a:lnTo>
                  <a:lnTo>
                    <a:pt x="403" y="115"/>
                  </a:lnTo>
                  <a:lnTo>
                    <a:pt x="367" y="140"/>
                  </a:lnTo>
                  <a:lnTo>
                    <a:pt x="329" y="164"/>
                  </a:lnTo>
                  <a:lnTo>
                    <a:pt x="294" y="189"/>
                  </a:lnTo>
                  <a:lnTo>
                    <a:pt x="257" y="212"/>
                  </a:lnTo>
                  <a:lnTo>
                    <a:pt x="221" y="235"/>
                  </a:lnTo>
                  <a:lnTo>
                    <a:pt x="183" y="255"/>
                  </a:lnTo>
                  <a:lnTo>
                    <a:pt x="146" y="273"/>
                  </a:lnTo>
                  <a:lnTo>
                    <a:pt x="108" y="288"/>
                  </a:lnTo>
                  <a:lnTo>
                    <a:pt x="71" y="301"/>
                  </a:lnTo>
                  <a:lnTo>
                    <a:pt x="62" y="302"/>
                  </a:lnTo>
                  <a:lnTo>
                    <a:pt x="53" y="304"/>
                  </a:lnTo>
                  <a:lnTo>
                    <a:pt x="44" y="306"/>
                  </a:lnTo>
                  <a:lnTo>
                    <a:pt x="35" y="308"/>
                  </a:lnTo>
                  <a:lnTo>
                    <a:pt x="26" y="309"/>
                  </a:lnTo>
                  <a:lnTo>
                    <a:pt x="17" y="311"/>
                  </a:lnTo>
                  <a:lnTo>
                    <a:pt x="8" y="311"/>
                  </a:lnTo>
                  <a:lnTo>
                    <a:pt x="0" y="313"/>
                  </a:lnTo>
                  <a:lnTo>
                    <a:pt x="98" y="875"/>
                  </a:lnTo>
                  <a:lnTo>
                    <a:pt x="133" y="868"/>
                  </a:lnTo>
                  <a:lnTo>
                    <a:pt x="168" y="859"/>
                  </a:lnTo>
                  <a:lnTo>
                    <a:pt x="203" y="846"/>
                  </a:lnTo>
                  <a:lnTo>
                    <a:pt x="238" y="831"/>
                  </a:lnTo>
                  <a:lnTo>
                    <a:pt x="270" y="813"/>
                  </a:lnTo>
                  <a:lnTo>
                    <a:pt x="304" y="795"/>
                  </a:lnTo>
                  <a:lnTo>
                    <a:pt x="338" y="775"/>
                  </a:lnTo>
                  <a:lnTo>
                    <a:pt x="373" y="754"/>
                  </a:lnTo>
                  <a:lnTo>
                    <a:pt x="410" y="728"/>
                  </a:lnTo>
                  <a:lnTo>
                    <a:pt x="448" y="704"/>
                  </a:lnTo>
                  <a:lnTo>
                    <a:pt x="484" y="681"/>
                  </a:lnTo>
                  <a:lnTo>
                    <a:pt x="522" y="660"/>
                  </a:lnTo>
                  <a:lnTo>
                    <a:pt x="558" y="641"/>
                  </a:lnTo>
                  <a:lnTo>
                    <a:pt x="596" y="623"/>
                  </a:lnTo>
                  <a:lnTo>
                    <a:pt x="635" y="608"/>
                  </a:lnTo>
                  <a:lnTo>
                    <a:pt x="673" y="596"/>
                  </a:lnTo>
                  <a:lnTo>
                    <a:pt x="673" y="596"/>
                  </a:lnTo>
                  <a:close/>
                </a:path>
              </a:pathLst>
            </a:custGeom>
            <a:solidFill>
              <a:srgbClr val="00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35" name="Freeform 137"/>
            <p:cNvSpPr>
              <a:spLocks/>
            </p:cNvSpPr>
            <p:nvPr/>
          </p:nvSpPr>
          <p:spPr bwMode="auto">
            <a:xfrm>
              <a:off x="2305" y="1450"/>
              <a:ext cx="874" cy="878"/>
            </a:xfrm>
            <a:custGeom>
              <a:avLst/>
              <a:gdLst>
                <a:gd name="T0" fmla="*/ 243 w 874"/>
                <a:gd name="T1" fmla="*/ 78 h 878"/>
                <a:gd name="T2" fmla="*/ 214 w 874"/>
                <a:gd name="T3" fmla="*/ 63 h 878"/>
                <a:gd name="T4" fmla="*/ 187 w 874"/>
                <a:gd name="T5" fmla="*/ 51 h 878"/>
                <a:gd name="T6" fmla="*/ 160 w 874"/>
                <a:gd name="T7" fmla="*/ 40 h 878"/>
                <a:gd name="T8" fmla="*/ 133 w 874"/>
                <a:gd name="T9" fmla="*/ 31 h 878"/>
                <a:gd name="T10" fmla="*/ 106 w 874"/>
                <a:gd name="T11" fmla="*/ 21 h 878"/>
                <a:gd name="T12" fmla="*/ 79 w 874"/>
                <a:gd name="T13" fmla="*/ 15 h 878"/>
                <a:gd name="T14" fmla="*/ 54 w 874"/>
                <a:gd name="T15" fmla="*/ 8 h 878"/>
                <a:gd name="T16" fmla="*/ 29 w 874"/>
                <a:gd name="T17" fmla="*/ 4 h 878"/>
                <a:gd name="T18" fmla="*/ 20 w 874"/>
                <a:gd name="T19" fmla="*/ 2 h 878"/>
                <a:gd name="T20" fmla="*/ 13 w 874"/>
                <a:gd name="T21" fmla="*/ 2 h 878"/>
                <a:gd name="T22" fmla="*/ 6 w 874"/>
                <a:gd name="T23" fmla="*/ 0 h 878"/>
                <a:gd name="T24" fmla="*/ 0 w 874"/>
                <a:gd name="T25" fmla="*/ 0 h 878"/>
                <a:gd name="T26" fmla="*/ 99 w 874"/>
                <a:gd name="T27" fmla="*/ 573 h 878"/>
                <a:gd name="T28" fmla="*/ 114 w 874"/>
                <a:gd name="T29" fmla="*/ 574 h 878"/>
                <a:gd name="T30" fmla="*/ 131 w 874"/>
                <a:gd name="T31" fmla="*/ 576 h 878"/>
                <a:gd name="T32" fmla="*/ 148 w 874"/>
                <a:gd name="T33" fmla="*/ 578 h 878"/>
                <a:gd name="T34" fmla="*/ 166 w 874"/>
                <a:gd name="T35" fmla="*/ 583 h 878"/>
                <a:gd name="T36" fmla="*/ 183 w 874"/>
                <a:gd name="T37" fmla="*/ 586 h 878"/>
                <a:gd name="T38" fmla="*/ 201 w 874"/>
                <a:gd name="T39" fmla="*/ 592 h 878"/>
                <a:gd name="T40" fmla="*/ 219 w 874"/>
                <a:gd name="T41" fmla="*/ 596 h 878"/>
                <a:gd name="T42" fmla="*/ 238 w 874"/>
                <a:gd name="T43" fmla="*/ 604 h 878"/>
                <a:gd name="T44" fmla="*/ 318 w 874"/>
                <a:gd name="T45" fmla="*/ 639 h 878"/>
                <a:gd name="T46" fmla="*/ 399 w 874"/>
                <a:gd name="T47" fmla="*/ 682 h 878"/>
                <a:gd name="T48" fmla="*/ 480 w 874"/>
                <a:gd name="T49" fmla="*/ 726 h 878"/>
                <a:gd name="T50" fmla="*/ 560 w 874"/>
                <a:gd name="T51" fmla="*/ 771 h 878"/>
                <a:gd name="T52" fmla="*/ 640 w 874"/>
                <a:gd name="T53" fmla="*/ 809 h 878"/>
                <a:gd name="T54" fmla="*/ 719 w 874"/>
                <a:gd name="T55" fmla="*/ 844 h 878"/>
                <a:gd name="T56" fmla="*/ 796 w 874"/>
                <a:gd name="T57" fmla="*/ 867 h 878"/>
                <a:gd name="T58" fmla="*/ 874 w 874"/>
                <a:gd name="T59" fmla="*/ 878 h 878"/>
                <a:gd name="T60" fmla="*/ 809 w 874"/>
                <a:gd name="T61" fmla="*/ 309 h 878"/>
                <a:gd name="T62" fmla="*/ 803 w 874"/>
                <a:gd name="T63" fmla="*/ 309 h 878"/>
                <a:gd name="T64" fmla="*/ 798 w 874"/>
                <a:gd name="T65" fmla="*/ 309 h 878"/>
                <a:gd name="T66" fmla="*/ 792 w 874"/>
                <a:gd name="T67" fmla="*/ 308 h 878"/>
                <a:gd name="T68" fmla="*/ 787 w 874"/>
                <a:gd name="T69" fmla="*/ 308 h 878"/>
                <a:gd name="T70" fmla="*/ 720 w 874"/>
                <a:gd name="T71" fmla="*/ 297 h 878"/>
                <a:gd name="T72" fmla="*/ 654 w 874"/>
                <a:gd name="T73" fmla="*/ 278 h 878"/>
                <a:gd name="T74" fmla="*/ 587 w 874"/>
                <a:gd name="T75" fmla="*/ 252 h 878"/>
                <a:gd name="T76" fmla="*/ 519 w 874"/>
                <a:gd name="T77" fmla="*/ 223 h 878"/>
                <a:gd name="T78" fmla="*/ 451 w 874"/>
                <a:gd name="T79" fmla="*/ 188 h 878"/>
                <a:gd name="T80" fmla="*/ 382 w 874"/>
                <a:gd name="T81" fmla="*/ 151 h 878"/>
                <a:gd name="T82" fmla="*/ 312 w 874"/>
                <a:gd name="T83" fmla="*/ 113 h 878"/>
                <a:gd name="T84" fmla="*/ 243 w 874"/>
                <a:gd name="T85" fmla="*/ 78 h 878"/>
                <a:gd name="T86" fmla="*/ 243 w 874"/>
                <a:gd name="T87" fmla="*/ 78 h 8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874" h="878">
                  <a:moveTo>
                    <a:pt x="243" y="78"/>
                  </a:moveTo>
                  <a:lnTo>
                    <a:pt x="214" y="63"/>
                  </a:lnTo>
                  <a:lnTo>
                    <a:pt x="187" y="51"/>
                  </a:lnTo>
                  <a:lnTo>
                    <a:pt x="160" y="40"/>
                  </a:lnTo>
                  <a:lnTo>
                    <a:pt x="133" y="31"/>
                  </a:lnTo>
                  <a:lnTo>
                    <a:pt x="106" y="21"/>
                  </a:lnTo>
                  <a:lnTo>
                    <a:pt x="79" y="15"/>
                  </a:lnTo>
                  <a:lnTo>
                    <a:pt x="54" y="8"/>
                  </a:lnTo>
                  <a:lnTo>
                    <a:pt x="29" y="4"/>
                  </a:lnTo>
                  <a:lnTo>
                    <a:pt x="20" y="2"/>
                  </a:lnTo>
                  <a:lnTo>
                    <a:pt x="13" y="2"/>
                  </a:lnTo>
                  <a:lnTo>
                    <a:pt x="6" y="0"/>
                  </a:lnTo>
                  <a:lnTo>
                    <a:pt x="0" y="0"/>
                  </a:lnTo>
                  <a:lnTo>
                    <a:pt x="99" y="573"/>
                  </a:lnTo>
                  <a:lnTo>
                    <a:pt x="114" y="574"/>
                  </a:lnTo>
                  <a:lnTo>
                    <a:pt x="131" y="576"/>
                  </a:lnTo>
                  <a:lnTo>
                    <a:pt x="148" y="578"/>
                  </a:lnTo>
                  <a:lnTo>
                    <a:pt x="166" y="583"/>
                  </a:lnTo>
                  <a:lnTo>
                    <a:pt x="183" y="586"/>
                  </a:lnTo>
                  <a:lnTo>
                    <a:pt x="201" y="592"/>
                  </a:lnTo>
                  <a:lnTo>
                    <a:pt x="219" y="596"/>
                  </a:lnTo>
                  <a:lnTo>
                    <a:pt x="238" y="604"/>
                  </a:lnTo>
                  <a:lnTo>
                    <a:pt x="318" y="639"/>
                  </a:lnTo>
                  <a:lnTo>
                    <a:pt x="399" y="682"/>
                  </a:lnTo>
                  <a:lnTo>
                    <a:pt x="480" y="726"/>
                  </a:lnTo>
                  <a:lnTo>
                    <a:pt x="560" y="771"/>
                  </a:lnTo>
                  <a:lnTo>
                    <a:pt x="640" y="809"/>
                  </a:lnTo>
                  <a:lnTo>
                    <a:pt x="719" y="844"/>
                  </a:lnTo>
                  <a:lnTo>
                    <a:pt x="796" y="867"/>
                  </a:lnTo>
                  <a:lnTo>
                    <a:pt x="874" y="878"/>
                  </a:lnTo>
                  <a:lnTo>
                    <a:pt x="809" y="309"/>
                  </a:lnTo>
                  <a:lnTo>
                    <a:pt x="803" y="309"/>
                  </a:lnTo>
                  <a:lnTo>
                    <a:pt x="798" y="309"/>
                  </a:lnTo>
                  <a:lnTo>
                    <a:pt x="792" y="308"/>
                  </a:lnTo>
                  <a:lnTo>
                    <a:pt x="787" y="308"/>
                  </a:lnTo>
                  <a:lnTo>
                    <a:pt x="720" y="297"/>
                  </a:lnTo>
                  <a:lnTo>
                    <a:pt x="654" y="278"/>
                  </a:lnTo>
                  <a:lnTo>
                    <a:pt x="587" y="252"/>
                  </a:lnTo>
                  <a:lnTo>
                    <a:pt x="519" y="223"/>
                  </a:lnTo>
                  <a:lnTo>
                    <a:pt x="451" y="188"/>
                  </a:lnTo>
                  <a:lnTo>
                    <a:pt x="382" y="151"/>
                  </a:lnTo>
                  <a:lnTo>
                    <a:pt x="312" y="113"/>
                  </a:lnTo>
                  <a:lnTo>
                    <a:pt x="243" y="78"/>
                  </a:lnTo>
                  <a:lnTo>
                    <a:pt x="243" y="78"/>
                  </a:lnTo>
                  <a:close/>
                </a:path>
              </a:pathLst>
            </a:custGeom>
            <a:solidFill>
              <a:srgbClr val="00006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36" name="Freeform 138"/>
            <p:cNvSpPr>
              <a:spLocks/>
            </p:cNvSpPr>
            <p:nvPr/>
          </p:nvSpPr>
          <p:spPr bwMode="auto">
            <a:xfrm>
              <a:off x="739" y="1456"/>
              <a:ext cx="913" cy="871"/>
            </a:xfrm>
            <a:custGeom>
              <a:avLst/>
              <a:gdLst>
                <a:gd name="T0" fmla="*/ 786 w 913"/>
                <a:gd name="T1" fmla="*/ 865 h 871"/>
                <a:gd name="T2" fmla="*/ 798 w 913"/>
                <a:gd name="T3" fmla="*/ 866 h 871"/>
                <a:gd name="T4" fmla="*/ 811 w 913"/>
                <a:gd name="T5" fmla="*/ 867 h 871"/>
                <a:gd name="T6" fmla="*/ 824 w 913"/>
                <a:gd name="T7" fmla="*/ 869 h 871"/>
                <a:gd name="T8" fmla="*/ 836 w 913"/>
                <a:gd name="T9" fmla="*/ 871 h 871"/>
                <a:gd name="T10" fmla="*/ 849 w 913"/>
                <a:gd name="T11" fmla="*/ 871 h 871"/>
                <a:gd name="T12" fmla="*/ 861 w 913"/>
                <a:gd name="T13" fmla="*/ 871 h 871"/>
                <a:gd name="T14" fmla="*/ 875 w 913"/>
                <a:gd name="T15" fmla="*/ 871 h 871"/>
                <a:gd name="T16" fmla="*/ 887 w 913"/>
                <a:gd name="T17" fmla="*/ 871 h 871"/>
                <a:gd name="T18" fmla="*/ 894 w 913"/>
                <a:gd name="T19" fmla="*/ 870 h 871"/>
                <a:gd name="T20" fmla="*/ 899 w 913"/>
                <a:gd name="T21" fmla="*/ 869 h 871"/>
                <a:gd name="T22" fmla="*/ 905 w 913"/>
                <a:gd name="T23" fmla="*/ 867 h 871"/>
                <a:gd name="T24" fmla="*/ 913 w 913"/>
                <a:gd name="T25" fmla="*/ 867 h 871"/>
                <a:gd name="T26" fmla="*/ 815 w 913"/>
                <a:gd name="T27" fmla="*/ 305 h 871"/>
                <a:gd name="T28" fmla="*/ 803 w 913"/>
                <a:gd name="T29" fmla="*/ 305 h 871"/>
                <a:gd name="T30" fmla="*/ 791 w 913"/>
                <a:gd name="T31" fmla="*/ 305 h 871"/>
                <a:gd name="T32" fmla="*/ 780 w 913"/>
                <a:gd name="T33" fmla="*/ 305 h 871"/>
                <a:gd name="T34" fmla="*/ 769 w 913"/>
                <a:gd name="T35" fmla="*/ 306 h 871"/>
                <a:gd name="T36" fmla="*/ 757 w 913"/>
                <a:gd name="T37" fmla="*/ 305 h 871"/>
                <a:gd name="T38" fmla="*/ 745 w 913"/>
                <a:gd name="T39" fmla="*/ 303 h 871"/>
                <a:gd name="T40" fmla="*/ 733 w 913"/>
                <a:gd name="T41" fmla="*/ 303 h 871"/>
                <a:gd name="T42" fmla="*/ 722 w 913"/>
                <a:gd name="T43" fmla="*/ 302 h 871"/>
                <a:gd name="T44" fmla="*/ 701 w 913"/>
                <a:gd name="T45" fmla="*/ 298 h 871"/>
                <a:gd name="T46" fmla="*/ 682 w 913"/>
                <a:gd name="T47" fmla="*/ 294 h 871"/>
                <a:gd name="T48" fmla="*/ 662 w 913"/>
                <a:gd name="T49" fmla="*/ 289 h 871"/>
                <a:gd name="T50" fmla="*/ 643 w 913"/>
                <a:gd name="T51" fmla="*/ 285 h 871"/>
                <a:gd name="T52" fmla="*/ 623 w 913"/>
                <a:gd name="T53" fmla="*/ 278 h 871"/>
                <a:gd name="T54" fmla="*/ 604 w 913"/>
                <a:gd name="T55" fmla="*/ 271 h 871"/>
                <a:gd name="T56" fmla="*/ 583 w 913"/>
                <a:gd name="T57" fmla="*/ 263 h 871"/>
                <a:gd name="T58" fmla="*/ 563 w 913"/>
                <a:gd name="T59" fmla="*/ 256 h 871"/>
                <a:gd name="T60" fmla="*/ 491 w 913"/>
                <a:gd name="T61" fmla="*/ 221 h 871"/>
                <a:gd name="T62" fmla="*/ 419 w 913"/>
                <a:gd name="T63" fmla="*/ 184 h 871"/>
                <a:gd name="T64" fmla="*/ 347 w 913"/>
                <a:gd name="T65" fmla="*/ 145 h 871"/>
                <a:gd name="T66" fmla="*/ 277 w 913"/>
                <a:gd name="T67" fmla="*/ 107 h 871"/>
                <a:gd name="T68" fmla="*/ 205 w 913"/>
                <a:gd name="T69" fmla="*/ 70 h 871"/>
                <a:gd name="T70" fmla="*/ 137 w 913"/>
                <a:gd name="T71" fmla="*/ 40 h 871"/>
                <a:gd name="T72" fmla="*/ 67 w 913"/>
                <a:gd name="T73" fmla="*/ 15 h 871"/>
                <a:gd name="T74" fmla="*/ 0 w 913"/>
                <a:gd name="T75" fmla="*/ 0 h 871"/>
                <a:gd name="T76" fmla="*/ 66 w 913"/>
                <a:gd name="T77" fmla="*/ 567 h 871"/>
                <a:gd name="T78" fmla="*/ 125 w 913"/>
                <a:gd name="T79" fmla="*/ 579 h 871"/>
                <a:gd name="T80" fmla="*/ 185 w 913"/>
                <a:gd name="T81" fmla="*/ 597 h 871"/>
                <a:gd name="T82" fmla="*/ 245 w 913"/>
                <a:gd name="T83" fmla="*/ 621 h 871"/>
                <a:gd name="T84" fmla="*/ 307 w 913"/>
                <a:gd name="T85" fmla="*/ 649 h 871"/>
                <a:gd name="T86" fmla="*/ 368 w 913"/>
                <a:gd name="T87" fmla="*/ 678 h 871"/>
                <a:gd name="T88" fmla="*/ 430 w 913"/>
                <a:gd name="T89" fmla="*/ 712 h 871"/>
                <a:gd name="T90" fmla="*/ 493 w 913"/>
                <a:gd name="T91" fmla="*/ 745 h 871"/>
                <a:gd name="T92" fmla="*/ 557 w 913"/>
                <a:gd name="T93" fmla="*/ 780 h 871"/>
                <a:gd name="T94" fmla="*/ 586 w 913"/>
                <a:gd name="T95" fmla="*/ 794 h 871"/>
                <a:gd name="T96" fmla="*/ 615 w 913"/>
                <a:gd name="T97" fmla="*/ 808 h 871"/>
                <a:gd name="T98" fmla="*/ 644 w 913"/>
                <a:gd name="T99" fmla="*/ 820 h 871"/>
                <a:gd name="T100" fmla="*/ 673 w 913"/>
                <a:gd name="T101" fmla="*/ 832 h 871"/>
                <a:gd name="T102" fmla="*/ 700 w 913"/>
                <a:gd name="T103" fmla="*/ 842 h 871"/>
                <a:gd name="T104" fmla="*/ 728 w 913"/>
                <a:gd name="T105" fmla="*/ 851 h 871"/>
                <a:gd name="T106" fmla="*/ 757 w 913"/>
                <a:gd name="T107" fmla="*/ 857 h 871"/>
                <a:gd name="T108" fmla="*/ 786 w 913"/>
                <a:gd name="T109" fmla="*/ 865 h 871"/>
                <a:gd name="T110" fmla="*/ 786 w 913"/>
                <a:gd name="T111" fmla="*/ 865 h 8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913" h="871">
                  <a:moveTo>
                    <a:pt x="786" y="865"/>
                  </a:moveTo>
                  <a:lnTo>
                    <a:pt x="798" y="866"/>
                  </a:lnTo>
                  <a:lnTo>
                    <a:pt x="811" y="867"/>
                  </a:lnTo>
                  <a:lnTo>
                    <a:pt x="824" y="869"/>
                  </a:lnTo>
                  <a:lnTo>
                    <a:pt x="836" y="871"/>
                  </a:lnTo>
                  <a:lnTo>
                    <a:pt x="849" y="871"/>
                  </a:lnTo>
                  <a:lnTo>
                    <a:pt x="861" y="871"/>
                  </a:lnTo>
                  <a:lnTo>
                    <a:pt x="875" y="871"/>
                  </a:lnTo>
                  <a:lnTo>
                    <a:pt x="887" y="871"/>
                  </a:lnTo>
                  <a:lnTo>
                    <a:pt x="894" y="870"/>
                  </a:lnTo>
                  <a:lnTo>
                    <a:pt x="899" y="869"/>
                  </a:lnTo>
                  <a:lnTo>
                    <a:pt x="905" y="867"/>
                  </a:lnTo>
                  <a:lnTo>
                    <a:pt x="913" y="867"/>
                  </a:lnTo>
                  <a:lnTo>
                    <a:pt x="815" y="305"/>
                  </a:lnTo>
                  <a:lnTo>
                    <a:pt x="803" y="305"/>
                  </a:lnTo>
                  <a:lnTo>
                    <a:pt x="791" y="305"/>
                  </a:lnTo>
                  <a:lnTo>
                    <a:pt x="780" y="305"/>
                  </a:lnTo>
                  <a:lnTo>
                    <a:pt x="769" y="306"/>
                  </a:lnTo>
                  <a:lnTo>
                    <a:pt x="757" y="305"/>
                  </a:lnTo>
                  <a:lnTo>
                    <a:pt x="745" y="303"/>
                  </a:lnTo>
                  <a:lnTo>
                    <a:pt x="733" y="303"/>
                  </a:lnTo>
                  <a:lnTo>
                    <a:pt x="722" y="302"/>
                  </a:lnTo>
                  <a:lnTo>
                    <a:pt x="701" y="298"/>
                  </a:lnTo>
                  <a:lnTo>
                    <a:pt x="682" y="294"/>
                  </a:lnTo>
                  <a:lnTo>
                    <a:pt x="662" y="289"/>
                  </a:lnTo>
                  <a:lnTo>
                    <a:pt x="643" y="285"/>
                  </a:lnTo>
                  <a:lnTo>
                    <a:pt x="623" y="278"/>
                  </a:lnTo>
                  <a:lnTo>
                    <a:pt x="604" y="271"/>
                  </a:lnTo>
                  <a:lnTo>
                    <a:pt x="583" y="263"/>
                  </a:lnTo>
                  <a:lnTo>
                    <a:pt x="563" y="256"/>
                  </a:lnTo>
                  <a:lnTo>
                    <a:pt x="491" y="221"/>
                  </a:lnTo>
                  <a:lnTo>
                    <a:pt x="419" y="184"/>
                  </a:lnTo>
                  <a:lnTo>
                    <a:pt x="347" y="145"/>
                  </a:lnTo>
                  <a:lnTo>
                    <a:pt x="277" y="107"/>
                  </a:lnTo>
                  <a:lnTo>
                    <a:pt x="205" y="70"/>
                  </a:lnTo>
                  <a:lnTo>
                    <a:pt x="137" y="40"/>
                  </a:lnTo>
                  <a:lnTo>
                    <a:pt x="67" y="15"/>
                  </a:lnTo>
                  <a:lnTo>
                    <a:pt x="0" y="0"/>
                  </a:lnTo>
                  <a:lnTo>
                    <a:pt x="66" y="567"/>
                  </a:lnTo>
                  <a:lnTo>
                    <a:pt x="125" y="579"/>
                  </a:lnTo>
                  <a:lnTo>
                    <a:pt x="185" y="597"/>
                  </a:lnTo>
                  <a:lnTo>
                    <a:pt x="245" y="621"/>
                  </a:lnTo>
                  <a:lnTo>
                    <a:pt x="307" y="649"/>
                  </a:lnTo>
                  <a:lnTo>
                    <a:pt x="368" y="678"/>
                  </a:lnTo>
                  <a:lnTo>
                    <a:pt x="430" y="712"/>
                  </a:lnTo>
                  <a:lnTo>
                    <a:pt x="493" y="745"/>
                  </a:lnTo>
                  <a:lnTo>
                    <a:pt x="557" y="780"/>
                  </a:lnTo>
                  <a:lnTo>
                    <a:pt x="586" y="794"/>
                  </a:lnTo>
                  <a:lnTo>
                    <a:pt x="615" y="808"/>
                  </a:lnTo>
                  <a:lnTo>
                    <a:pt x="644" y="820"/>
                  </a:lnTo>
                  <a:lnTo>
                    <a:pt x="673" y="832"/>
                  </a:lnTo>
                  <a:lnTo>
                    <a:pt x="700" y="842"/>
                  </a:lnTo>
                  <a:lnTo>
                    <a:pt x="728" y="851"/>
                  </a:lnTo>
                  <a:lnTo>
                    <a:pt x="757" y="857"/>
                  </a:lnTo>
                  <a:lnTo>
                    <a:pt x="786" y="865"/>
                  </a:lnTo>
                  <a:lnTo>
                    <a:pt x="786" y="865"/>
                  </a:lnTo>
                  <a:close/>
                </a:path>
              </a:pathLst>
            </a:custGeom>
            <a:solidFill>
              <a:srgbClr val="00006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3568" y="332656"/>
            <a:ext cx="7772400" cy="1470025"/>
          </a:xfrm>
        </p:spPr>
        <p:txBody>
          <a:bodyPr>
            <a:noAutofit/>
          </a:bodyPr>
          <a:lstStyle/>
          <a:p>
            <a:r>
              <a:rPr kumimoji="1" lang="ja-JP" altLang="en-US" sz="4800" dirty="0" smtClean="0"/>
              <a:t>第</a:t>
            </a:r>
            <a:r>
              <a:rPr lang="ja-JP" altLang="en-US" sz="4800" dirty="0" smtClean="0"/>
              <a:t>８</a:t>
            </a:r>
            <a:r>
              <a:rPr kumimoji="1" lang="ja-JP" altLang="en-US" sz="4800" dirty="0" smtClean="0"/>
              <a:t>回プチ・ランゲージカフェ</a:t>
            </a:r>
            <a:r>
              <a:rPr kumimoji="1" lang="en-US" altLang="ja-JP" sz="4800" dirty="0" smtClean="0"/>
              <a:t/>
            </a:r>
            <a:br>
              <a:rPr kumimoji="1" lang="en-US" altLang="ja-JP" sz="4800" dirty="0" smtClean="0"/>
            </a:br>
            <a:r>
              <a:rPr lang="ja-JP" altLang="en-US" sz="4800" dirty="0" smtClean="0"/>
              <a:t>～タイ語～</a:t>
            </a:r>
            <a:endParaRPr kumimoji="1" lang="ja-JP" altLang="en-US" sz="4800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683568" y="2060848"/>
            <a:ext cx="7992888" cy="2232248"/>
          </a:xfrm>
        </p:spPr>
        <p:txBody>
          <a:bodyPr>
            <a:normAutofit fontScale="40000" lnSpcReduction="20000"/>
          </a:bodyPr>
          <a:lstStyle/>
          <a:p>
            <a:endParaRPr lang="en-US" altLang="ja-JP" dirty="0" smtClean="0">
              <a:solidFill>
                <a:schemeClr val="tx1"/>
              </a:solidFill>
            </a:endParaRPr>
          </a:p>
          <a:p>
            <a:r>
              <a:rPr lang="ja-JP" altLang="en-US" sz="8000" dirty="0" smtClean="0">
                <a:ln>
                  <a:solidFill>
                    <a:srgbClr val="FF0000"/>
                  </a:solidFill>
                </a:ln>
                <a:solidFill>
                  <a:schemeClr val="tx1"/>
                </a:solidFill>
              </a:rPr>
              <a:t>日時：</a:t>
            </a:r>
            <a:r>
              <a:rPr lang="ja-JP" altLang="en-US" sz="8000" dirty="0" smtClean="0">
                <a:solidFill>
                  <a:schemeClr val="tx1"/>
                </a:solidFill>
              </a:rPr>
              <a:t> </a:t>
            </a:r>
            <a:r>
              <a:rPr lang="en-US" altLang="ja-JP" sz="8000" dirty="0" smtClean="0">
                <a:ln>
                  <a:solidFill>
                    <a:srgbClr val="FF0000"/>
                  </a:solidFill>
                </a:ln>
                <a:solidFill>
                  <a:schemeClr val="tx1"/>
                </a:solidFill>
              </a:rPr>
              <a:t>1</a:t>
            </a:r>
            <a:r>
              <a:rPr lang="ja-JP" altLang="en-US" sz="8000" dirty="0" smtClean="0">
                <a:ln>
                  <a:solidFill>
                    <a:srgbClr val="FF0000"/>
                  </a:solidFill>
                </a:ln>
                <a:solidFill>
                  <a:schemeClr val="tx1"/>
                </a:solidFill>
              </a:rPr>
              <a:t>月</a:t>
            </a:r>
            <a:r>
              <a:rPr lang="en-US" altLang="ja-JP" sz="8000" dirty="0" smtClean="0">
                <a:ln>
                  <a:solidFill>
                    <a:srgbClr val="FF0000"/>
                  </a:solidFill>
                </a:ln>
                <a:solidFill>
                  <a:schemeClr val="tx1"/>
                </a:solidFill>
              </a:rPr>
              <a:t>17</a:t>
            </a:r>
            <a:r>
              <a:rPr lang="ja-JP" altLang="en-US" sz="8000" dirty="0" smtClean="0">
                <a:ln>
                  <a:solidFill>
                    <a:srgbClr val="FF0000"/>
                  </a:solidFill>
                </a:ln>
                <a:solidFill>
                  <a:schemeClr val="tx1"/>
                </a:solidFill>
              </a:rPr>
              <a:t>日（木）</a:t>
            </a:r>
            <a:r>
              <a:rPr lang="en-US" altLang="ja-JP" sz="8000" dirty="0" smtClean="0">
                <a:ln>
                  <a:solidFill>
                    <a:srgbClr val="FF0000"/>
                  </a:solidFill>
                </a:ln>
                <a:solidFill>
                  <a:schemeClr val="tx1"/>
                </a:solidFill>
              </a:rPr>
              <a:t>18</a:t>
            </a:r>
            <a:r>
              <a:rPr lang="ja-JP" altLang="en-US" sz="8000" dirty="0" smtClean="0">
                <a:ln>
                  <a:solidFill>
                    <a:srgbClr val="FF0000"/>
                  </a:solidFill>
                </a:ln>
                <a:solidFill>
                  <a:schemeClr val="tx1"/>
                </a:solidFill>
              </a:rPr>
              <a:t>：</a:t>
            </a:r>
            <a:r>
              <a:rPr lang="en-US" altLang="ja-JP" sz="8000" dirty="0" smtClean="0">
                <a:ln>
                  <a:solidFill>
                    <a:srgbClr val="FF0000"/>
                  </a:solidFill>
                </a:ln>
                <a:solidFill>
                  <a:schemeClr val="tx1"/>
                </a:solidFill>
              </a:rPr>
              <a:t>00</a:t>
            </a:r>
            <a:r>
              <a:rPr lang="ja-JP" altLang="en-US" sz="8000" dirty="0" smtClean="0">
                <a:ln>
                  <a:solidFill>
                    <a:srgbClr val="FF0000"/>
                  </a:solidFill>
                </a:ln>
                <a:solidFill>
                  <a:schemeClr val="tx1"/>
                </a:solidFill>
              </a:rPr>
              <a:t>～</a:t>
            </a:r>
            <a:r>
              <a:rPr lang="en-US" altLang="ja-JP" sz="8000" dirty="0" smtClean="0">
                <a:ln>
                  <a:solidFill>
                    <a:srgbClr val="FF0000"/>
                  </a:solidFill>
                </a:ln>
                <a:solidFill>
                  <a:schemeClr val="tx1"/>
                </a:solidFill>
              </a:rPr>
              <a:t>19</a:t>
            </a:r>
            <a:r>
              <a:rPr lang="ja-JP" altLang="en-US" sz="8000" dirty="0" smtClean="0">
                <a:ln>
                  <a:solidFill>
                    <a:srgbClr val="FF0000"/>
                  </a:solidFill>
                </a:ln>
                <a:solidFill>
                  <a:schemeClr val="tx1"/>
                </a:solidFill>
              </a:rPr>
              <a:t>：</a:t>
            </a:r>
            <a:r>
              <a:rPr lang="en-US" altLang="ja-JP" sz="8000" dirty="0" smtClean="0">
                <a:ln>
                  <a:solidFill>
                    <a:srgbClr val="FF0000"/>
                  </a:solidFill>
                </a:ln>
                <a:solidFill>
                  <a:schemeClr val="tx1"/>
                </a:solidFill>
              </a:rPr>
              <a:t>00</a:t>
            </a:r>
          </a:p>
          <a:p>
            <a:r>
              <a:rPr lang="ja-JP" altLang="en-US" sz="8000" dirty="0" smtClean="0">
                <a:ln>
                  <a:solidFill>
                    <a:srgbClr val="FF0000"/>
                  </a:solidFill>
                </a:ln>
                <a:solidFill>
                  <a:schemeClr val="tx1"/>
                </a:solidFill>
              </a:rPr>
              <a:t>場所：人文学部専門棟　</a:t>
            </a:r>
            <a:r>
              <a:rPr lang="en-US" altLang="ja-JP" sz="8000" dirty="0" smtClean="0">
                <a:ln>
                  <a:solidFill>
                    <a:srgbClr val="FF0000"/>
                  </a:solidFill>
                </a:ln>
                <a:solidFill>
                  <a:schemeClr val="tx1"/>
                </a:solidFill>
              </a:rPr>
              <a:t>1</a:t>
            </a:r>
            <a:r>
              <a:rPr lang="ja-JP" altLang="en-US" sz="8000" dirty="0" smtClean="0">
                <a:ln>
                  <a:solidFill>
                    <a:srgbClr val="FF0000"/>
                  </a:solidFill>
                </a:ln>
                <a:solidFill>
                  <a:schemeClr val="tx1"/>
                </a:solidFill>
              </a:rPr>
              <a:t>階学生ラウンジ</a:t>
            </a:r>
            <a:endParaRPr lang="en-US" altLang="ja-JP" sz="8000" dirty="0" smtClean="0">
              <a:ln>
                <a:solidFill>
                  <a:srgbClr val="FF0000"/>
                </a:solidFill>
              </a:ln>
              <a:solidFill>
                <a:schemeClr val="tx1"/>
              </a:solidFill>
            </a:endParaRPr>
          </a:p>
          <a:p>
            <a:endParaRPr lang="en-US" altLang="ja-JP" sz="7000" dirty="0" smtClean="0">
              <a:solidFill>
                <a:schemeClr val="tx1"/>
              </a:solidFill>
            </a:endParaRPr>
          </a:p>
          <a:p>
            <a:r>
              <a:rPr kumimoji="1" lang="ja-JP" altLang="en-US" sz="8000" b="1" dirty="0" smtClean="0">
                <a:solidFill>
                  <a:schemeClr val="tx1"/>
                </a:solidFill>
              </a:rPr>
              <a:t>スピーカー：</a:t>
            </a:r>
            <a:r>
              <a:rPr lang="en-US" altLang="ja-JP" sz="8000" b="1" dirty="0" err="1" smtClean="0">
                <a:solidFill>
                  <a:schemeClr val="tx1"/>
                </a:solidFill>
              </a:rPr>
              <a:t>PuiFai</a:t>
            </a:r>
            <a:r>
              <a:rPr lang="en-US" altLang="ja-JP" sz="8000" b="1" dirty="0" smtClean="0">
                <a:solidFill>
                  <a:schemeClr val="tx1"/>
                </a:solidFill>
              </a:rPr>
              <a:t> </a:t>
            </a:r>
            <a:r>
              <a:rPr lang="en-US" altLang="ja-JP" sz="8000" b="1" dirty="0" err="1" smtClean="0">
                <a:solidFill>
                  <a:schemeClr val="tx1"/>
                </a:solidFill>
              </a:rPr>
              <a:t>Nichaporn</a:t>
            </a:r>
            <a:r>
              <a:rPr lang="ja-JP" altLang="en-US" sz="8000" dirty="0" smtClean="0">
                <a:solidFill>
                  <a:schemeClr val="tx1"/>
                </a:solidFill>
              </a:rPr>
              <a:t>さん</a:t>
            </a:r>
            <a:endParaRPr kumimoji="1" lang="ja-JP" altLang="en-US" sz="8000" dirty="0">
              <a:solidFill>
                <a:schemeClr val="tx1"/>
              </a:solidFill>
            </a:endParaRPr>
          </a:p>
        </p:txBody>
      </p:sp>
      <p:sp>
        <p:nvSpPr>
          <p:cNvPr id="5" name="角丸四角形吹き出し 4"/>
          <p:cNvSpPr/>
          <p:nvPr/>
        </p:nvSpPr>
        <p:spPr>
          <a:xfrm>
            <a:off x="179512" y="4437112"/>
            <a:ext cx="4248472" cy="2232248"/>
          </a:xfrm>
          <a:prstGeom prst="wedgeRoundRectCallout">
            <a:avLst>
              <a:gd name="adj1" fmla="val 38647"/>
              <a:gd name="adj2" fmla="val -58204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600" b="1" dirty="0" smtClean="0">
                <a:solidFill>
                  <a:prstClr val="black"/>
                </a:solidFill>
              </a:rPr>
              <a:t>タンデム学習体験もあるよ！</a:t>
            </a:r>
            <a:endParaRPr lang="en-US" altLang="ja-JP" sz="1600" b="1" dirty="0" smtClean="0">
              <a:solidFill>
                <a:prstClr val="black"/>
              </a:solidFill>
            </a:endParaRPr>
          </a:p>
          <a:p>
            <a:pPr algn="ctr"/>
            <a:r>
              <a:rPr lang="ja-JP" altLang="en-US" sz="1600" b="1" dirty="0" smtClean="0">
                <a:solidFill>
                  <a:prstClr val="black"/>
                </a:solidFill>
              </a:rPr>
              <a:t>国際交流や外国語に興味がある人、</a:t>
            </a:r>
            <a:endParaRPr lang="en-US" altLang="ja-JP" sz="1600" b="1" dirty="0" smtClean="0">
              <a:solidFill>
                <a:prstClr val="black"/>
              </a:solidFill>
            </a:endParaRPr>
          </a:p>
          <a:p>
            <a:pPr algn="ctr"/>
            <a:r>
              <a:rPr lang="ja-JP" altLang="en-US" sz="1600" b="1" dirty="0" smtClean="0">
                <a:solidFill>
                  <a:prstClr val="black"/>
                </a:solidFill>
              </a:rPr>
              <a:t>気楽にお越しください♪</a:t>
            </a:r>
            <a:endParaRPr lang="en-US" altLang="ja-JP" sz="1600" b="1" dirty="0" smtClean="0">
              <a:solidFill>
                <a:prstClr val="black"/>
              </a:solidFill>
            </a:endParaRPr>
          </a:p>
          <a:p>
            <a:pPr algn="ctr"/>
            <a:r>
              <a:rPr lang="ja-JP" altLang="en-US" sz="1600" b="1" dirty="0" smtClean="0">
                <a:solidFill>
                  <a:prstClr val="black"/>
                </a:solidFill>
              </a:rPr>
              <a:t>ドリンク、お菓子もあります☆</a:t>
            </a:r>
            <a:endParaRPr lang="en-US" altLang="ja-JP" sz="1600" b="1" dirty="0" smtClean="0">
              <a:solidFill>
                <a:prstClr val="black"/>
              </a:solidFill>
            </a:endParaRPr>
          </a:p>
          <a:p>
            <a:r>
              <a:rPr lang="en-US" altLang="ja-JP" sz="1600" b="1" dirty="0" smtClean="0">
                <a:solidFill>
                  <a:prstClr val="black"/>
                </a:solidFill>
              </a:rPr>
              <a:t>※</a:t>
            </a:r>
            <a:r>
              <a:rPr lang="ja-JP" altLang="en-US" sz="1600" b="1" dirty="0" smtClean="0">
                <a:solidFill>
                  <a:prstClr val="black"/>
                </a:solidFill>
              </a:rPr>
              <a:t>タンデム学習って何？</a:t>
            </a:r>
            <a:endParaRPr lang="en-US" altLang="ja-JP" sz="1600" b="1" dirty="0" smtClean="0">
              <a:solidFill>
                <a:prstClr val="black"/>
              </a:solidFill>
            </a:endParaRPr>
          </a:p>
          <a:p>
            <a:r>
              <a:rPr lang="en-US" altLang="ja-JP" sz="1600" dirty="0" smtClean="0">
                <a:solidFill>
                  <a:prstClr val="black"/>
                </a:solidFill>
              </a:rPr>
              <a:t>2</a:t>
            </a:r>
            <a:r>
              <a:rPr lang="ja-JP" altLang="en-US" sz="1600" dirty="0" smtClean="0">
                <a:solidFill>
                  <a:prstClr val="black"/>
                </a:solidFill>
              </a:rPr>
              <a:t>人で協力しながら、お互いの言語を教えあう</a:t>
            </a:r>
            <a:endParaRPr lang="en-US" altLang="ja-JP" sz="1600" dirty="0" smtClean="0">
              <a:solidFill>
                <a:prstClr val="black"/>
              </a:solidFill>
            </a:endParaRPr>
          </a:p>
          <a:p>
            <a:r>
              <a:rPr lang="ja-JP" altLang="en-US" sz="1600" dirty="0" smtClean="0">
                <a:solidFill>
                  <a:prstClr val="black"/>
                </a:solidFill>
              </a:rPr>
              <a:t>学習法です。あなたの勉強したい外国語の母語話者を探しませんか？</a:t>
            </a:r>
            <a:endParaRPr lang="ja-JP" altLang="en-US" sz="1600" dirty="0">
              <a:solidFill>
                <a:prstClr val="black"/>
              </a:solidFill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4427984" y="5733257"/>
            <a:ext cx="4716016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 smtClean="0">
                <a:solidFill>
                  <a:prstClr val="black"/>
                </a:solidFill>
              </a:rPr>
              <a:t>連絡先：おいでや</a:t>
            </a:r>
            <a:r>
              <a:rPr lang="ja-JP" altLang="en-US" dirty="0" err="1" smtClean="0">
                <a:solidFill>
                  <a:prstClr val="black"/>
                </a:solidFill>
              </a:rPr>
              <a:t>す</a:t>
            </a:r>
            <a:r>
              <a:rPr lang="ja-JP" altLang="en-US" dirty="0" smtClean="0">
                <a:solidFill>
                  <a:prstClr val="black"/>
                </a:solidFill>
              </a:rPr>
              <a:t>　</a:t>
            </a:r>
            <a:endParaRPr lang="en-US" altLang="ja-JP" dirty="0" smtClean="0">
              <a:solidFill>
                <a:prstClr val="black"/>
              </a:solidFill>
            </a:endParaRPr>
          </a:p>
          <a:p>
            <a:r>
              <a:rPr lang="en-US" altLang="ja-JP" dirty="0" smtClean="0"/>
              <a:t>	</a:t>
            </a:r>
            <a:r>
              <a:rPr lang="ja-JP" altLang="en-US" dirty="0" smtClean="0"/>
              <a:t>小田</a:t>
            </a:r>
            <a:r>
              <a:rPr lang="en-US" altLang="ja-JP" dirty="0" smtClean="0"/>
              <a:t>110032@m.mie-u.ac.jp</a:t>
            </a:r>
          </a:p>
          <a:p>
            <a:r>
              <a:rPr lang="en-US" altLang="ja-JP" dirty="0" smtClean="0">
                <a:solidFill>
                  <a:prstClr val="black"/>
                </a:solidFill>
              </a:rPr>
              <a:t>	</a:t>
            </a:r>
            <a:r>
              <a:rPr lang="ja-JP" altLang="en-US" dirty="0" smtClean="0">
                <a:solidFill>
                  <a:prstClr val="black"/>
                </a:solidFill>
              </a:rPr>
              <a:t>森本</a:t>
            </a:r>
            <a:r>
              <a:rPr lang="en-US" altLang="ja-JP" dirty="0" smtClean="0">
                <a:solidFill>
                  <a:prstClr val="black"/>
                </a:solidFill>
              </a:rPr>
              <a:t>111363@m.mie-u.ac.jp</a:t>
            </a:r>
          </a:p>
          <a:p>
            <a:endParaRPr lang="ja-JP" altLang="en-US" sz="14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4078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90</Words>
  <Application>Microsoft Office PowerPoint</Application>
  <PresentationFormat>画面に合わせる (4:3)</PresentationFormat>
  <Paragraphs>16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第８回プチ・ランゲージカフェ ～タイ語～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megumi</dc:creator>
  <cp:lastModifiedBy>Etsuko Yoshida</cp:lastModifiedBy>
  <cp:revision>5</cp:revision>
  <dcterms:created xsi:type="dcterms:W3CDTF">2012-12-21T05:58:28Z</dcterms:created>
  <dcterms:modified xsi:type="dcterms:W3CDTF">2013-01-07T09:56:19Z</dcterms:modified>
</cp:coreProperties>
</file>